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25.jpg" ContentType="image/png"/>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47"/>
  </p:notesMasterIdLst>
  <p:sldIdLst>
    <p:sldId id="256" r:id="rId2"/>
    <p:sldId id="257" r:id="rId3"/>
    <p:sldId id="263" r:id="rId4"/>
    <p:sldId id="259" r:id="rId5"/>
    <p:sldId id="269" r:id="rId6"/>
    <p:sldId id="348" r:id="rId7"/>
    <p:sldId id="346" r:id="rId8"/>
    <p:sldId id="272" r:id="rId9"/>
    <p:sldId id="345" r:id="rId10"/>
    <p:sldId id="347" r:id="rId11"/>
    <p:sldId id="354" r:id="rId12"/>
    <p:sldId id="271" r:id="rId13"/>
    <p:sldId id="340" r:id="rId14"/>
    <p:sldId id="277" r:id="rId15"/>
    <p:sldId id="356" r:id="rId16"/>
    <p:sldId id="355" r:id="rId17"/>
    <p:sldId id="333" r:id="rId18"/>
    <p:sldId id="276" r:id="rId19"/>
    <p:sldId id="358" r:id="rId20"/>
    <p:sldId id="342" r:id="rId21"/>
    <p:sldId id="385" r:id="rId22"/>
    <p:sldId id="365" r:id="rId23"/>
    <p:sldId id="360" r:id="rId24"/>
    <p:sldId id="361" r:id="rId25"/>
    <p:sldId id="362" r:id="rId26"/>
    <p:sldId id="376" r:id="rId27"/>
    <p:sldId id="380" r:id="rId28"/>
    <p:sldId id="366" r:id="rId29"/>
    <p:sldId id="368" r:id="rId30"/>
    <p:sldId id="383" r:id="rId31"/>
    <p:sldId id="367" r:id="rId32"/>
    <p:sldId id="341" r:id="rId33"/>
    <p:sldId id="388" r:id="rId34"/>
    <p:sldId id="370" r:id="rId35"/>
    <p:sldId id="384" r:id="rId36"/>
    <p:sldId id="389" r:id="rId37"/>
    <p:sldId id="390" r:id="rId38"/>
    <p:sldId id="391" r:id="rId39"/>
    <p:sldId id="387" r:id="rId40"/>
    <p:sldId id="287" r:id="rId41"/>
    <p:sldId id="351" r:id="rId42"/>
    <p:sldId id="352" r:id="rId43"/>
    <p:sldId id="337" r:id="rId44"/>
    <p:sldId id="338" r:id="rId45"/>
    <p:sldId id="39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9CCFF"/>
    <a:srgbClr val="E7F6FF"/>
    <a:srgbClr val="FFFF19"/>
    <a:srgbClr val="006335"/>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20"/>
  </p:normalViewPr>
  <p:slideViewPr>
    <p:cSldViewPr snapToGrid="0" snapToObjects="1">
      <p:cViewPr varScale="1">
        <p:scale>
          <a:sx n="70" d="100"/>
          <a:sy n="70" d="100"/>
        </p:scale>
        <p:origin x="78" y="3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Sheet1!$D$14</c:f>
              <c:strCache>
                <c:ptCount val="1"/>
                <c:pt idx="0">
                  <c:v>Registered Occupational Accidents/Injuries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Sheet1!$E$13:$G$13</c:f>
              <c:numCache>
                <c:formatCode>General</c:formatCode>
                <c:ptCount val="3"/>
                <c:pt idx="0">
                  <c:v>2014</c:v>
                </c:pt>
                <c:pt idx="1">
                  <c:v>2015</c:v>
                </c:pt>
                <c:pt idx="2">
                  <c:v>2016</c:v>
                </c:pt>
              </c:numCache>
            </c:numRef>
          </c:cat>
          <c:val>
            <c:numRef>
              <c:f>Sheet1!$E$14:$G$14</c:f>
              <c:numCache>
                <c:formatCode>General</c:formatCode>
                <c:ptCount val="3"/>
                <c:pt idx="0">
                  <c:v>956</c:v>
                </c:pt>
                <c:pt idx="1">
                  <c:v>1500</c:v>
                </c:pt>
                <c:pt idx="2">
                  <c:v>1005</c:v>
                </c:pt>
              </c:numCache>
            </c:numRef>
          </c:val>
          <c:extLst>
            <c:ext xmlns:c16="http://schemas.microsoft.com/office/drawing/2014/chart" uri="{C3380CC4-5D6E-409C-BE32-E72D297353CC}">
              <c16:uniqueId val="{00000000-5358-4402-BC99-8F8009F8412E}"/>
            </c:ext>
          </c:extLst>
        </c:ser>
        <c:dLbls>
          <c:showLegendKey val="0"/>
          <c:showVal val="1"/>
          <c:showCatName val="0"/>
          <c:showSerName val="0"/>
          <c:showPercent val="0"/>
          <c:showBubbleSize val="0"/>
        </c:dLbls>
        <c:gapWidth val="269"/>
        <c:axId val="1859654528"/>
        <c:axId val="1859662432"/>
      </c:barChart>
      <c:lineChart>
        <c:grouping val="standard"/>
        <c:varyColors val="0"/>
        <c:ser>
          <c:idx val="1"/>
          <c:order val="1"/>
          <c:tx>
            <c:strRef>
              <c:f>Sheet1!$D$15</c:f>
              <c:strCache>
                <c:ptCount val="1"/>
                <c:pt idx="0">
                  <c:v>Fatalities</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Sheet1!$E$13:$G$13</c:f>
              <c:numCache>
                <c:formatCode>General</c:formatCode>
                <c:ptCount val="3"/>
                <c:pt idx="0">
                  <c:v>2014</c:v>
                </c:pt>
                <c:pt idx="1">
                  <c:v>2015</c:v>
                </c:pt>
                <c:pt idx="2">
                  <c:v>2016</c:v>
                </c:pt>
              </c:numCache>
            </c:numRef>
          </c:cat>
          <c:val>
            <c:numRef>
              <c:f>Sheet1!$E$15:$G$15</c:f>
              <c:numCache>
                <c:formatCode>General</c:formatCode>
                <c:ptCount val="3"/>
                <c:pt idx="0">
                  <c:v>30</c:v>
                </c:pt>
                <c:pt idx="1">
                  <c:v>117</c:v>
                </c:pt>
                <c:pt idx="2">
                  <c:v>91</c:v>
                </c:pt>
              </c:numCache>
            </c:numRef>
          </c:val>
          <c:smooth val="0"/>
          <c:extLst>
            <c:ext xmlns:c16="http://schemas.microsoft.com/office/drawing/2014/chart" uri="{C3380CC4-5D6E-409C-BE32-E72D297353CC}">
              <c16:uniqueId val="{00000001-5358-4402-BC99-8F8009F8412E}"/>
            </c:ext>
          </c:extLst>
        </c:ser>
        <c:dLbls>
          <c:showLegendKey val="0"/>
          <c:showVal val="1"/>
          <c:showCatName val="0"/>
          <c:showSerName val="0"/>
          <c:showPercent val="0"/>
          <c:showBubbleSize val="0"/>
        </c:dLbls>
        <c:marker val="1"/>
        <c:smooth val="0"/>
        <c:axId val="1859657856"/>
        <c:axId val="1859656192"/>
      </c:lineChart>
      <c:catAx>
        <c:axId val="1859654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n-lt"/>
                <a:ea typeface="+mn-ea"/>
                <a:cs typeface="+mn-cs"/>
              </a:defRPr>
            </a:pPr>
            <a:endParaRPr lang="en-US"/>
          </a:p>
        </c:txPr>
        <c:crossAx val="1859662432"/>
        <c:crosses val="autoZero"/>
        <c:auto val="1"/>
        <c:lblAlgn val="ctr"/>
        <c:lblOffset val="100"/>
        <c:noMultiLvlLbl val="0"/>
      </c:catAx>
      <c:valAx>
        <c:axId val="18596624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59654528"/>
        <c:crosses val="autoZero"/>
        <c:crossBetween val="between"/>
      </c:valAx>
      <c:valAx>
        <c:axId val="1859656192"/>
        <c:scaling>
          <c:orientation val="minMax"/>
        </c:scaling>
        <c:delete val="0"/>
        <c:axPos val="r"/>
        <c:numFmt formatCode="General" sourceLinked="1"/>
        <c:majorTickMark val="none"/>
        <c:minorTickMark val="none"/>
        <c:tickLblPos val="nextTo"/>
        <c:spPr>
          <a:noFill/>
          <a:ln w="6350" cap="flat" cmpd="sng" algn="ctr">
            <a:solidFill>
              <a:schemeClr val="accent2"/>
            </a:solidFill>
            <a:prstDash val="solid"/>
            <a:miter lim="800000"/>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59657856"/>
        <c:crosses val="max"/>
        <c:crossBetween val="between"/>
      </c:valAx>
      <c:catAx>
        <c:axId val="1859657856"/>
        <c:scaling>
          <c:orientation val="minMax"/>
        </c:scaling>
        <c:delete val="1"/>
        <c:axPos val="b"/>
        <c:numFmt formatCode="General" sourceLinked="1"/>
        <c:majorTickMark val="out"/>
        <c:minorTickMark val="none"/>
        <c:tickLblPos val="nextTo"/>
        <c:crossAx val="185965619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C97891-3CAE-4F59-BB8E-9EAF1B492BC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70554E0-1DF1-45CA-89F9-BBB1060D23FD}">
      <dgm:prSet phldrT="[Text]" custT="1"/>
      <dgm:spPr/>
      <dgm:t>
        <a:bodyPr/>
        <a:lstStyle/>
        <a:p>
          <a:r>
            <a:rPr lang="en-US" sz="1600" b="1" dirty="0" smtClean="0"/>
            <a:t>OSH</a:t>
          </a:r>
          <a:endParaRPr lang="en-US" sz="1600" b="1" dirty="0"/>
        </a:p>
      </dgm:t>
    </dgm:pt>
    <dgm:pt modelId="{300C426F-F7AF-428C-9DFB-B8558B01945A}" type="parTrans" cxnId="{B65768E4-65C8-4B6D-8EE7-EB5AA79F1890}">
      <dgm:prSet/>
      <dgm:spPr/>
      <dgm:t>
        <a:bodyPr/>
        <a:lstStyle/>
        <a:p>
          <a:endParaRPr lang="en-US" sz="1800" b="1"/>
        </a:p>
      </dgm:t>
    </dgm:pt>
    <dgm:pt modelId="{F0896F2F-3DEF-42D3-ABEF-D484931B9350}" type="sibTrans" cxnId="{B65768E4-65C8-4B6D-8EE7-EB5AA79F1890}">
      <dgm:prSet/>
      <dgm:spPr/>
      <dgm:t>
        <a:bodyPr/>
        <a:lstStyle/>
        <a:p>
          <a:endParaRPr lang="en-US" sz="1800" b="1"/>
        </a:p>
      </dgm:t>
    </dgm:pt>
    <dgm:pt modelId="{F70B7DAF-5181-445D-8909-EE2E03B391E9}">
      <dgm:prSet phldrT="[Text]" custT="1"/>
      <dgm:spPr/>
      <dgm:t>
        <a:bodyPr/>
        <a:lstStyle/>
        <a:p>
          <a:r>
            <a:rPr lang="en-US" sz="1600" b="1" dirty="0" smtClean="0"/>
            <a:t>Safety&amp; health of Persons at work</a:t>
          </a:r>
          <a:endParaRPr lang="en-US" sz="1600" b="1" dirty="0"/>
        </a:p>
      </dgm:t>
    </dgm:pt>
    <dgm:pt modelId="{9642864D-11FA-42ED-8286-E99F1F80B63C}" type="parTrans" cxnId="{D7AEDC26-A875-4B07-AD86-22A2FA95039F}">
      <dgm:prSet/>
      <dgm:spPr/>
      <dgm:t>
        <a:bodyPr/>
        <a:lstStyle/>
        <a:p>
          <a:endParaRPr lang="en-US" sz="1800" b="1"/>
        </a:p>
      </dgm:t>
    </dgm:pt>
    <dgm:pt modelId="{0DEDD98F-2EF3-4B21-B9B8-E4B82475BD9D}" type="sibTrans" cxnId="{D7AEDC26-A875-4B07-AD86-22A2FA95039F}">
      <dgm:prSet/>
      <dgm:spPr/>
      <dgm:t>
        <a:bodyPr/>
        <a:lstStyle/>
        <a:p>
          <a:endParaRPr lang="en-US" sz="1800" b="1"/>
        </a:p>
      </dgm:t>
    </dgm:pt>
    <dgm:pt modelId="{D4D72B0A-EFDE-4235-9AA2-41B2F39EB625}">
      <dgm:prSet phldrT="[Text]" custT="1"/>
      <dgm:spPr/>
      <dgm:t>
        <a:bodyPr/>
        <a:lstStyle/>
        <a:p>
          <a:r>
            <a:rPr lang="en-US" sz="1400" b="1" dirty="0" smtClean="0"/>
            <a:t>Productivity in the business of the enterprise</a:t>
          </a:r>
          <a:endParaRPr lang="en-US" sz="1400" b="1" dirty="0"/>
        </a:p>
      </dgm:t>
    </dgm:pt>
    <dgm:pt modelId="{0DFC5E1C-9C6B-4D2A-96F9-679E2FA90FC5}" type="parTrans" cxnId="{4862478A-805B-4DEE-BDD0-0BAE75527C87}">
      <dgm:prSet/>
      <dgm:spPr/>
      <dgm:t>
        <a:bodyPr/>
        <a:lstStyle/>
        <a:p>
          <a:endParaRPr lang="en-US" sz="1800" b="1"/>
        </a:p>
      </dgm:t>
    </dgm:pt>
    <dgm:pt modelId="{03E04E04-B9B1-4DB4-9D7F-3DD053A11AB8}" type="sibTrans" cxnId="{4862478A-805B-4DEE-BDD0-0BAE75527C87}">
      <dgm:prSet/>
      <dgm:spPr/>
      <dgm:t>
        <a:bodyPr/>
        <a:lstStyle/>
        <a:p>
          <a:endParaRPr lang="en-US" sz="1800" b="1"/>
        </a:p>
      </dgm:t>
    </dgm:pt>
    <dgm:pt modelId="{5428DAF6-F552-4326-A382-36CC8E65E91E}" type="pres">
      <dgm:prSet presAssocID="{41C97891-3CAE-4F59-BB8E-9EAF1B492BC1}" presName="Name0" presStyleCnt="0">
        <dgm:presLayoutVars>
          <dgm:chMax val="11"/>
          <dgm:chPref val="11"/>
          <dgm:dir/>
          <dgm:resizeHandles/>
        </dgm:presLayoutVars>
      </dgm:prSet>
      <dgm:spPr/>
      <dgm:t>
        <a:bodyPr/>
        <a:lstStyle/>
        <a:p>
          <a:endParaRPr lang="en-US"/>
        </a:p>
      </dgm:t>
    </dgm:pt>
    <dgm:pt modelId="{C4EDD9E0-4373-4859-9E02-26B2B1D59657}" type="pres">
      <dgm:prSet presAssocID="{D4D72B0A-EFDE-4235-9AA2-41B2F39EB625}" presName="Accent3" presStyleCnt="0"/>
      <dgm:spPr/>
    </dgm:pt>
    <dgm:pt modelId="{B8D4F35D-366E-4F43-AE2C-BC3544550B2E}" type="pres">
      <dgm:prSet presAssocID="{D4D72B0A-EFDE-4235-9AA2-41B2F39EB625}" presName="Accent" presStyleLbl="node1" presStyleIdx="0" presStyleCnt="3"/>
      <dgm:spPr/>
    </dgm:pt>
    <dgm:pt modelId="{CA2040CB-45F5-40F4-9666-8038FE105EFF}" type="pres">
      <dgm:prSet presAssocID="{D4D72B0A-EFDE-4235-9AA2-41B2F39EB625}" presName="ParentBackground3" presStyleCnt="0"/>
      <dgm:spPr/>
    </dgm:pt>
    <dgm:pt modelId="{087E42A4-3B77-48C4-B435-65DCA3C47AE0}" type="pres">
      <dgm:prSet presAssocID="{D4D72B0A-EFDE-4235-9AA2-41B2F39EB625}" presName="ParentBackground" presStyleLbl="fgAcc1" presStyleIdx="0" presStyleCnt="3"/>
      <dgm:spPr/>
      <dgm:t>
        <a:bodyPr/>
        <a:lstStyle/>
        <a:p>
          <a:endParaRPr lang="en-US"/>
        </a:p>
      </dgm:t>
    </dgm:pt>
    <dgm:pt modelId="{332CEA3A-2389-40EF-A0FC-19AA9C209AE2}" type="pres">
      <dgm:prSet presAssocID="{D4D72B0A-EFDE-4235-9AA2-41B2F39EB625}" presName="Parent3" presStyleLbl="revTx" presStyleIdx="0" presStyleCnt="0">
        <dgm:presLayoutVars>
          <dgm:chMax val="1"/>
          <dgm:chPref val="1"/>
          <dgm:bulletEnabled val="1"/>
        </dgm:presLayoutVars>
      </dgm:prSet>
      <dgm:spPr/>
      <dgm:t>
        <a:bodyPr/>
        <a:lstStyle/>
        <a:p>
          <a:endParaRPr lang="en-US"/>
        </a:p>
      </dgm:t>
    </dgm:pt>
    <dgm:pt modelId="{9611AB57-6220-49A0-ADC0-CECB542E4437}" type="pres">
      <dgm:prSet presAssocID="{F70B7DAF-5181-445D-8909-EE2E03B391E9}" presName="Accent2" presStyleCnt="0"/>
      <dgm:spPr/>
    </dgm:pt>
    <dgm:pt modelId="{B412E971-0628-4EAC-9548-97AF97D4E8E9}" type="pres">
      <dgm:prSet presAssocID="{F70B7DAF-5181-445D-8909-EE2E03B391E9}" presName="Accent" presStyleLbl="node1" presStyleIdx="1" presStyleCnt="3"/>
      <dgm:spPr/>
    </dgm:pt>
    <dgm:pt modelId="{B1E378CC-503E-4772-910F-1BD12C5E8193}" type="pres">
      <dgm:prSet presAssocID="{F70B7DAF-5181-445D-8909-EE2E03B391E9}" presName="ParentBackground2" presStyleCnt="0"/>
      <dgm:spPr/>
    </dgm:pt>
    <dgm:pt modelId="{BCAB84DD-03E5-4B62-98DB-65BDA41FD116}" type="pres">
      <dgm:prSet presAssocID="{F70B7DAF-5181-445D-8909-EE2E03B391E9}" presName="ParentBackground" presStyleLbl="fgAcc1" presStyleIdx="1" presStyleCnt="3" custLinFactNeighborY="-628"/>
      <dgm:spPr/>
      <dgm:t>
        <a:bodyPr/>
        <a:lstStyle/>
        <a:p>
          <a:endParaRPr lang="en-US"/>
        </a:p>
      </dgm:t>
    </dgm:pt>
    <dgm:pt modelId="{7A6F1C9D-E7E1-4CF3-8301-111E5010DF47}" type="pres">
      <dgm:prSet presAssocID="{F70B7DAF-5181-445D-8909-EE2E03B391E9}" presName="Parent2" presStyleLbl="revTx" presStyleIdx="0" presStyleCnt="0">
        <dgm:presLayoutVars>
          <dgm:chMax val="1"/>
          <dgm:chPref val="1"/>
          <dgm:bulletEnabled val="1"/>
        </dgm:presLayoutVars>
      </dgm:prSet>
      <dgm:spPr/>
      <dgm:t>
        <a:bodyPr/>
        <a:lstStyle/>
        <a:p>
          <a:endParaRPr lang="en-US"/>
        </a:p>
      </dgm:t>
    </dgm:pt>
    <dgm:pt modelId="{0E2B15C5-2317-4D20-A4E7-843A6FE8F27E}" type="pres">
      <dgm:prSet presAssocID="{770554E0-1DF1-45CA-89F9-BBB1060D23FD}" presName="Accent1" presStyleCnt="0"/>
      <dgm:spPr/>
    </dgm:pt>
    <dgm:pt modelId="{1F8B3319-E21A-4391-9653-42A9AF5CBE0F}" type="pres">
      <dgm:prSet presAssocID="{770554E0-1DF1-45CA-89F9-BBB1060D23FD}" presName="Accent" presStyleLbl="node1" presStyleIdx="2" presStyleCnt="3"/>
      <dgm:spPr/>
    </dgm:pt>
    <dgm:pt modelId="{68EB63D9-B67A-4BAC-8C9C-2E65B0A2DAEA}" type="pres">
      <dgm:prSet presAssocID="{770554E0-1DF1-45CA-89F9-BBB1060D23FD}" presName="ParentBackground1" presStyleCnt="0"/>
      <dgm:spPr/>
    </dgm:pt>
    <dgm:pt modelId="{D5E2EA4B-9930-49D4-983E-1FDC09D3A1F3}" type="pres">
      <dgm:prSet presAssocID="{770554E0-1DF1-45CA-89F9-BBB1060D23FD}" presName="ParentBackground" presStyleLbl="fgAcc1" presStyleIdx="2" presStyleCnt="3"/>
      <dgm:spPr/>
      <dgm:t>
        <a:bodyPr/>
        <a:lstStyle/>
        <a:p>
          <a:endParaRPr lang="en-US"/>
        </a:p>
      </dgm:t>
    </dgm:pt>
    <dgm:pt modelId="{504DCC34-BDD8-446D-ACF1-4925F05FEFAC}" type="pres">
      <dgm:prSet presAssocID="{770554E0-1DF1-45CA-89F9-BBB1060D23FD}" presName="Parent1" presStyleLbl="revTx" presStyleIdx="0" presStyleCnt="0">
        <dgm:presLayoutVars>
          <dgm:chMax val="1"/>
          <dgm:chPref val="1"/>
          <dgm:bulletEnabled val="1"/>
        </dgm:presLayoutVars>
      </dgm:prSet>
      <dgm:spPr/>
      <dgm:t>
        <a:bodyPr/>
        <a:lstStyle/>
        <a:p>
          <a:endParaRPr lang="en-US"/>
        </a:p>
      </dgm:t>
    </dgm:pt>
  </dgm:ptLst>
  <dgm:cxnLst>
    <dgm:cxn modelId="{0B6C83DE-6C59-4096-95AE-7E37CA94752A}" type="presOf" srcId="{D4D72B0A-EFDE-4235-9AA2-41B2F39EB625}" destId="{087E42A4-3B77-48C4-B435-65DCA3C47AE0}" srcOrd="0" destOrd="0" presId="urn:microsoft.com/office/officeart/2011/layout/CircleProcess"/>
    <dgm:cxn modelId="{1CDF60AD-515B-4EA6-89C8-97E186A780D0}" type="presOf" srcId="{F70B7DAF-5181-445D-8909-EE2E03B391E9}" destId="{7A6F1C9D-E7E1-4CF3-8301-111E5010DF47}" srcOrd="1" destOrd="0" presId="urn:microsoft.com/office/officeart/2011/layout/CircleProcess"/>
    <dgm:cxn modelId="{FD60891E-61C7-4F08-BDF3-8E4EBC0E5336}" type="presOf" srcId="{41C97891-3CAE-4F59-BB8E-9EAF1B492BC1}" destId="{5428DAF6-F552-4326-A382-36CC8E65E91E}" srcOrd="0" destOrd="0" presId="urn:microsoft.com/office/officeart/2011/layout/CircleProcess"/>
    <dgm:cxn modelId="{96A49D39-A713-48D0-9EF3-AF95931BCB55}" type="presOf" srcId="{F70B7DAF-5181-445D-8909-EE2E03B391E9}" destId="{BCAB84DD-03E5-4B62-98DB-65BDA41FD116}" srcOrd="0" destOrd="0" presId="urn:microsoft.com/office/officeart/2011/layout/CircleProcess"/>
    <dgm:cxn modelId="{4862478A-805B-4DEE-BDD0-0BAE75527C87}" srcId="{41C97891-3CAE-4F59-BB8E-9EAF1B492BC1}" destId="{D4D72B0A-EFDE-4235-9AA2-41B2F39EB625}" srcOrd="2" destOrd="0" parTransId="{0DFC5E1C-9C6B-4D2A-96F9-679E2FA90FC5}" sibTransId="{03E04E04-B9B1-4DB4-9D7F-3DD053A11AB8}"/>
    <dgm:cxn modelId="{B65768E4-65C8-4B6D-8EE7-EB5AA79F1890}" srcId="{41C97891-3CAE-4F59-BB8E-9EAF1B492BC1}" destId="{770554E0-1DF1-45CA-89F9-BBB1060D23FD}" srcOrd="0" destOrd="0" parTransId="{300C426F-F7AF-428C-9DFB-B8558B01945A}" sibTransId="{F0896F2F-3DEF-42D3-ABEF-D484931B9350}"/>
    <dgm:cxn modelId="{D7AEDC26-A875-4B07-AD86-22A2FA95039F}" srcId="{41C97891-3CAE-4F59-BB8E-9EAF1B492BC1}" destId="{F70B7DAF-5181-445D-8909-EE2E03B391E9}" srcOrd="1" destOrd="0" parTransId="{9642864D-11FA-42ED-8286-E99F1F80B63C}" sibTransId="{0DEDD98F-2EF3-4B21-B9B8-E4B82475BD9D}"/>
    <dgm:cxn modelId="{EF4D4031-85ED-4862-B053-E4EB1327609D}" type="presOf" srcId="{770554E0-1DF1-45CA-89F9-BBB1060D23FD}" destId="{504DCC34-BDD8-446D-ACF1-4925F05FEFAC}" srcOrd="1" destOrd="0" presId="urn:microsoft.com/office/officeart/2011/layout/CircleProcess"/>
    <dgm:cxn modelId="{F220CD6A-734E-41E1-B925-AF40A7AC675A}" type="presOf" srcId="{770554E0-1DF1-45CA-89F9-BBB1060D23FD}" destId="{D5E2EA4B-9930-49D4-983E-1FDC09D3A1F3}" srcOrd="0" destOrd="0" presId="urn:microsoft.com/office/officeart/2011/layout/CircleProcess"/>
    <dgm:cxn modelId="{1704671C-F469-4FBD-AB02-835BD5EDE999}" type="presOf" srcId="{D4D72B0A-EFDE-4235-9AA2-41B2F39EB625}" destId="{332CEA3A-2389-40EF-A0FC-19AA9C209AE2}" srcOrd="1" destOrd="0" presId="urn:microsoft.com/office/officeart/2011/layout/CircleProcess"/>
    <dgm:cxn modelId="{61472C68-4A06-4D5C-8AD2-5DB04A82FB0E}" type="presParOf" srcId="{5428DAF6-F552-4326-A382-36CC8E65E91E}" destId="{C4EDD9E0-4373-4859-9E02-26B2B1D59657}" srcOrd="0" destOrd="0" presId="urn:microsoft.com/office/officeart/2011/layout/CircleProcess"/>
    <dgm:cxn modelId="{954C2614-5406-455F-B4B1-DC83049051B4}" type="presParOf" srcId="{C4EDD9E0-4373-4859-9E02-26B2B1D59657}" destId="{B8D4F35D-366E-4F43-AE2C-BC3544550B2E}" srcOrd="0" destOrd="0" presId="urn:microsoft.com/office/officeart/2011/layout/CircleProcess"/>
    <dgm:cxn modelId="{9264EA25-CF0A-4948-9496-01CA2A799AA6}" type="presParOf" srcId="{5428DAF6-F552-4326-A382-36CC8E65E91E}" destId="{CA2040CB-45F5-40F4-9666-8038FE105EFF}" srcOrd="1" destOrd="0" presId="urn:microsoft.com/office/officeart/2011/layout/CircleProcess"/>
    <dgm:cxn modelId="{FA99D949-250D-4E8B-91B0-663ACEE2113E}" type="presParOf" srcId="{CA2040CB-45F5-40F4-9666-8038FE105EFF}" destId="{087E42A4-3B77-48C4-B435-65DCA3C47AE0}" srcOrd="0" destOrd="0" presId="urn:microsoft.com/office/officeart/2011/layout/CircleProcess"/>
    <dgm:cxn modelId="{12924110-A44E-4112-A9F0-B2A3149C145F}" type="presParOf" srcId="{5428DAF6-F552-4326-A382-36CC8E65E91E}" destId="{332CEA3A-2389-40EF-A0FC-19AA9C209AE2}" srcOrd="2" destOrd="0" presId="urn:microsoft.com/office/officeart/2011/layout/CircleProcess"/>
    <dgm:cxn modelId="{5E2FEB67-A3E4-4FC2-9BA2-FA6AC9D67B2D}" type="presParOf" srcId="{5428DAF6-F552-4326-A382-36CC8E65E91E}" destId="{9611AB57-6220-49A0-ADC0-CECB542E4437}" srcOrd="3" destOrd="0" presId="urn:microsoft.com/office/officeart/2011/layout/CircleProcess"/>
    <dgm:cxn modelId="{1DD05DB5-F529-4202-BBA2-774DF4DA3703}" type="presParOf" srcId="{9611AB57-6220-49A0-ADC0-CECB542E4437}" destId="{B412E971-0628-4EAC-9548-97AF97D4E8E9}" srcOrd="0" destOrd="0" presId="urn:microsoft.com/office/officeart/2011/layout/CircleProcess"/>
    <dgm:cxn modelId="{132C444C-3D1C-48B8-ADC3-01D6C2D1E8CE}" type="presParOf" srcId="{5428DAF6-F552-4326-A382-36CC8E65E91E}" destId="{B1E378CC-503E-4772-910F-1BD12C5E8193}" srcOrd="4" destOrd="0" presId="urn:microsoft.com/office/officeart/2011/layout/CircleProcess"/>
    <dgm:cxn modelId="{AB44C17C-DB23-4444-9DE4-A77870B9B3D5}" type="presParOf" srcId="{B1E378CC-503E-4772-910F-1BD12C5E8193}" destId="{BCAB84DD-03E5-4B62-98DB-65BDA41FD116}" srcOrd="0" destOrd="0" presId="urn:microsoft.com/office/officeart/2011/layout/CircleProcess"/>
    <dgm:cxn modelId="{C1888309-7166-4C80-A804-4227422A8FC4}" type="presParOf" srcId="{5428DAF6-F552-4326-A382-36CC8E65E91E}" destId="{7A6F1C9D-E7E1-4CF3-8301-111E5010DF47}" srcOrd="5" destOrd="0" presId="urn:microsoft.com/office/officeart/2011/layout/CircleProcess"/>
    <dgm:cxn modelId="{4E6B8709-8A37-4AFB-B61B-20E382087527}" type="presParOf" srcId="{5428DAF6-F552-4326-A382-36CC8E65E91E}" destId="{0E2B15C5-2317-4D20-A4E7-843A6FE8F27E}" srcOrd="6" destOrd="0" presId="urn:microsoft.com/office/officeart/2011/layout/CircleProcess"/>
    <dgm:cxn modelId="{73AB1C3E-A94A-45AF-BD38-362AE5208479}" type="presParOf" srcId="{0E2B15C5-2317-4D20-A4E7-843A6FE8F27E}" destId="{1F8B3319-E21A-4391-9653-42A9AF5CBE0F}" srcOrd="0" destOrd="0" presId="urn:microsoft.com/office/officeart/2011/layout/CircleProcess"/>
    <dgm:cxn modelId="{270D9EF9-44C2-4B47-9942-E86F7950593F}" type="presParOf" srcId="{5428DAF6-F552-4326-A382-36CC8E65E91E}" destId="{68EB63D9-B67A-4BAC-8C9C-2E65B0A2DAEA}" srcOrd="7" destOrd="0" presId="urn:microsoft.com/office/officeart/2011/layout/CircleProcess"/>
    <dgm:cxn modelId="{BD5D7C05-751C-41D3-BC13-EAA0BABEDC08}" type="presParOf" srcId="{68EB63D9-B67A-4BAC-8C9C-2E65B0A2DAEA}" destId="{D5E2EA4B-9930-49D4-983E-1FDC09D3A1F3}" srcOrd="0" destOrd="0" presId="urn:microsoft.com/office/officeart/2011/layout/CircleProcess"/>
    <dgm:cxn modelId="{19252D91-F84C-4254-AEE6-036A3907447F}" type="presParOf" srcId="{5428DAF6-F552-4326-A382-36CC8E65E91E}" destId="{504DCC34-BDD8-446D-ACF1-4925F05FEFAC}"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E8C02D-B0E9-41DD-824F-157E9F09364F}"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D0C568C5-409A-47FC-9E52-85B94B96B78D}">
      <dgm:prSet phldrT="[Text]" custT="1"/>
      <dgm:spPr/>
      <dgm:t>
        <a:bodyPr/>
        <a:lstStyle/>
        <a:p>
          <a:r>
            <a:rPr lang="en-US" sz="2800" b="1" dirty="0" smtClean="0"/>
            <a:t>Hazard Risk</a:t>
          </a:r>
          <a:endParaRPr lang="en-US" sz="2800" b="1" dirty="0"/>
        </a:p>
      </dgm:t>
    </dgm:pt>
    <dgm:pt modelId="{A767BD45-3E8D-4998-9C06-FDC393C34E34}" type="parTrans" cxnId="{888B6A42-333E-42A5-9E00-B3F4DBA76EE5}">
      <dgm:prSet/>
      <dgm:spPr/>
      <dgm:t>
        <a:bodyPr/>
        <a:lstStyle/>
        <a:p>
          <a:endParaRPr lang="en-US"/>
        </a:p>
      </dgm:t>
    </dgm:pt>
    <dgm:pt modelId="{5E342559-F53F-4FDD-A9F8-716E257BA3FF}" type="sibTrans" cxnId="{888B6A42-333E-42A5-9E00-B3F4DBA76EE5}">
      <dgm:prSet/>
      <dgm:spPr/>
      <dgm:t>
        <a:bodyPr/>
        <a:lstStyle/>
        <a:p>
          <a:endParaRPr lang="en-US"/>
        </a:p>
      </dgm:t>
    </dgm:pt>
    <dgm:pt modelId="{F3A5415D-D278-4368-B370-FE01A527B1FB}">
      <dgm:prSet phldrT="[Text]" custT="1"/>
      <dgm:spPr/>
      <dgm:t>
        <a:bodyPr/>
        <a:lstStyle/>
        <a:p>
          <a:r>
            <a:rPr lang="en-US" sz="2400" b="1" dirty="0" smtClean="0"/>
            <a:t>Financial Risk</a:t>
          </a:r>
        </a:p>
        <a:p>
          <a:r>
            <a:rPr lang="en-US" sz="1800" b="1" dirty="0" smtClean="0"/>
            <a:t>Markets</a:t>
          </a:r>
        </a:p>
        <a:p>
          <a:r>
            <a:rPr lang="en-US" sz="1800" b="1" dirty="0" smtClean="0"/>
            <a:t>Credit</a:t>
          </a:r>
        </a:p>
        <a:p>
          <a:r>
            <a:rPr lang="en-US" sz="1800" b="1" dirty="0" smtClean="0"/>
            <a:t>Price or liquid</a:t>
          </a:r>
          <a:endParaRPr lang="en-US" sz="1800" b="1" dirty="0"/>
        </a:p>
      </dgm:t>
    </dgm:pt>
    <dgm:pt modelId="{2E85DB49-A212-4CA1-8931-3FBA4EB952EC}" type="parTrans" cxnId="{6450DAC7-0934-4E22-A333-7C0C212DAEAD}">
      <dgm:prSet/>
      <dgm:spPr/>
      <dgm:t>
        <a:bodyPr/>
        <a:lstStyle/>
        <a:p>
          <a:endParaRPr lang="en-US"/>
        </a:p>
      </dgm:t>
    </dgm:pt>
    <dgm:pt modelId="{D5E4D097-F21D-49CB-A656-72B934C2BA30}" type="sibTrans" cxnId="{6450DAC7-0934-4E22-A333-7C0C212DAEAD}">
      <dgm:prSet/>
      <dgm:spPr/>
      <dgm:t>
        <a:bodyPr/>
        <a:lstStyle/>
        <a:p>
          <a:endParaRPr lang="en-US"/>
        </a:p>
      </dgm:t>
    </dgm:pt>
    <dgm:pt modelId="{C2B6025F-05C2-46C9-81B5-6BEC659BFEC3}">
      <dgm:prSet phldrT="[Text]"/>
      <dgm:spPr/>
      <dgm:t>
        <a:bodyPr/>
        <a:lstStyle/>
        <a:p>
          <a:r>
            <a:rPr lang="en-US" b="1" dirty="0" smtClean="0"/>
            <a:t>Operational Risk</a:t>
          </a:r>
        </a:p>
        <a:p>
          <a:r>
            <a:rPr lang="en-US" b="0" dirty="0" smtClean="0"/>
            <a:t>Business processes</a:t>
          </a:r>
        </a:p>
        <a:p>
          <a:r>
            <a:rPr lang="en-US" b="0" dirty="0" smtClean="0"/>
            <a:t>Internal Systems</a:t>
          </a:r>
        </a:p>
        <a:p>
          <a:endParaRPr lang="en-US" dirty="0"/>
        </a:p>
      </dgm:t>
    </dgm:pt>
    <dgm:pt modelId="{C3957A7B-6CA0-4A32-997B-A198CD2E3E21}" type="parTrans" cxnId="{008C5CD2-47DF-4C29-B9C8-F2727D5130D4}">
      <dgm:prSet/>
      <dgm:spPr/>
      <dgm:t>
        <a:bodyPr/>
        <a:lstStyle/>
        <a:p>
          <a:endParaRPr lang="en-US"/>
        </a:p>
      </dgm:t>
    </dgm:pt>
    <dgm:pt modelId="{C99508F3-B9F2-46C0-887E-24D89C4A4E7C}" type="sibTrans" cxnId="{008C5CD2-47DF-4C29-B9C8-F2727D5130D4}">
      <dgm:prSet/>
      <dgm:spPr/>
      <dgm:t>
        <a:bodyPr/>
        <a:lstStyle/>
        <a:p>
          <a:endParaRPr lang="en-US"/>
        </a:p>
      </dgm:t>
    </dgm:pt>
    <dgm:pt modelId="{DAA7C7AC-54BC-45AE-8874-614640004FFC}">
      <dgm:prSet phldrT="[Text]" custT="1"/>
      <dgm:spPr/>
      <dgm:t>
        <a:bodyPr/>
        <a:lstStyle/>
        <a:p>
          <a:r>
            <a:rPr lang="en-US" sz="2000" b="1" dirty="0" smtClean="0"/>
            <a:t>Strategic Risk</a:t>
          </a:r>
        </a:p>
        <a:p>
          <a:r>
            <a:rPr lang="en-US" sz="1600" dirty="0" smtClean="0"/>
            <a:t>Economy</a:t>
          </a:r>
        </a:p>
        <a:p>
          <a:r>
            <a:rPr lang="en-US" sz="1600" dirty="0" smtClean="0"/>
            <a:t>Society</a:t>
          </a:r>
        </a:p>
        <a:p>
          <a:r>
            <a:rPr lang="en-US" sz="1600" dirty="0" smtClean="0"/>
            <a:t>Reputation</a:t>
          </a:r>
          <a:endParaRPr lang="en-US" sz="1600" dirty="0"/>
        </a:p>
      </dgm:t>
    </dgm:pt>
    <dgm:pt modelId="{463AA386-FBDC-438E-AE60-6EE09F4904E0}" type="parTrans" cxnId="{D4AB1E11-976F-4902-930B-107E0CAFADD9}">
      <dgm:prSet/>
      <dgm:spPr/>
      <dgm:t>
        <a:bodyPr/>
        <a:lstStyle/>
        <a:p>
          <a:endParaRPr lang="en-US"/>
        </a:p>
      </dgm:t>
    </dgm:pt>
    <dgm:pt modelId="{7EBB3363-B875-41EA-89E1-AED38AEB8EDF}" type="sibTrans" cxnId="{D4AB1E11-976F-4902-930B-107E0CAFADD9}">
      <dgm:prSet/>
      <dgm:spPr/>
      <dgm:t>
        <a:bodyPr/>
        <a:lstStyle/>
        <a:p>
          <a:endParaRPr lang="en-US"/>
        </a:p>
      </dgm:t>
    </dgm:pt>
    <dgm:pt modelId="{043A541A-ACE1-4159-88EC-51573171E85B}" type="pres">
      <dgm:prSet presAssocID="{8BE8C02D-B0E9-41DD-824F-157E9F09364F}" presName="matrix" presStyleCnt="0">
        <dgm:presLayoutVars>
          <dgm:chMax val="1"/>
          <dgm:dir/>
          <dgm:resizeHandles val="exact"/>
        </dgm:presLayoutVars>
      </dgm:prSet>
      <dgm:spPr/>
      <dgm:t>
        <a:bodyPr/>
        <a:lstStyle/>
        <a:p>
          <a:endParaRPr lang="en-US"/>
        </a:p>
      </dgm:t>
    </dgm:pt>
    <dgm:pt modelId="{F923F801-0D5B-4062-B91C-3C74499F5C32}" type="pres">
      <dgm:prSet presAssocID="{8BE8C02D-B0E9-41DD-824F-157E9F09364F}" presName="axisShape" presStyleLbl="bgShp" presStyleIdx="0" presStyleCnt="1"/>
      <dgm:spPr/>
    </dgm:pt>
    <dgm:pt modelId="{9C387C59-7C51-4825-BC99-EF497F799269}" type="pres">
      <dgm:prSet presAssocID="{8BE8C02D-B0E9-41DD-824F-157E9F09364F}" presName="rect1" presStyleLbl="node1" presStyleIdx="0" presStyleCnt="4" custLinFactNeighborX="-1197" custLinFactNeighborY="790">
        <dgm:presLayoutVars>
          <dgm:chMax val="0"/>
          <dgm:chPref val="0"/>
          <dgm:bulletEnabled val="1"/>
        </dgm:presLayoutVars>
      </dgm:prSet>
      <dgm:spPr/>
      <dgm:t>
        <a:bodyPr/>
        <a:lstStyle/>
        <a:p>
          <a:endParaRPr lang="en-US"/>
        </a:p>
      </dgm:t>
    </dgm:pt>
    <dgm:pt modelId="{ED03283B-4270-42BE-8B1F-A2CB89314AA3}" type="pres">
      <dgm:prSet presAssocID="{8BE8C02D-B0E9-41DD-824F-157E9F09364F}" presName="rect2" presStyleLbl="node1" presStyleIdx="1" presStyleCnt="4">
        <dgm:presLayoutVars>
          <dgm:chMax val="0"/>
          <dgm:chPref val="0"/>
          <dgm:bulletEnabled val="1"/>
        </dgm:presLayoutVars>
      </dgm:prSet>
      <dgm:spPr/>
      <dgm:t>
        <a:bodyPr/>
        <a:lstStyle/>
        <a:p>
          <a:endParaRPr lang="en-US"/>
        </a:p>
      </dgm:t>
    </dgm:pt>
    <dgm:pt modelId="{30769882-1F41-4BC5-84CD-F802750F441D}" type="pres">
      <dgm:prSet presAssocID="{8BE8C02D-B0E9-41DD-824F-157E9F09364F}" presName="rect3" presStyleLbl="node1" presStyleIdx="2" presStyleCnt="4">
        <dgm:presLayoutVars>
          <dgm:chMax val="0"/>
          <dgm:chPref val="0"/>
          <dgm:bulletEnabled val="1"/>
        </dgm:presLayoutVars>
      </dgm:prSet>
      <dgm:spPr/>
      <dgm:t>
        <a:bodyPr/>
        <a:lstStyle/>
        <a:p>
          <a:endParaRPr lang="en-US"/>
        </a:p>
      </dgm:t>
    </dgm:pt>
    <dgm:pt modelId="{A2B9C095-1A23-4946-9F6D-08CD2982E4D4}" type="pres">
      <dgm:prSet presAssocID="{8BE8C02D-B0E9-41DD-824F-157E9F09364F}" presName="rect4" presStyleLbl="node1" presStyleIdx="3" presStyleCnt="4">
        <dgm:presLayoutVars>
          <dgm:chMax val="0"/>
          <dgm:chPref val="0"/>
          <dgm:bulletEnabled val="1"/>
        </dgm:presLayoutVars>
      </dgm:prSet>
      <dgm:spPr/>
      <dgm:t>
        <a:bodyPr/>
        <a:lstStyle/>
        <a:p>
          <a:endParaRPr lang="en-US"/>
        </a:p>
      </dgm:t>
    </dgm:pt>
  </dgm:ptLst>
  <dgm:cxnLst>
    <dgm:cxn modelId="{D4AB1E11-976F-4902-930B-107E0CAFADD9}" srcId="{8BE8C02D-B0E9-41DD-824F-157E9F09364F}" destId="{DAA7C7AC-54BC-45AE-8874-614640004FFC}" srcOrd="3" destOrd="0" parTransId="{463AA386-FBDC-438E-AE60-6EE09F4904E0}" sibTransId="{7EBB3363-B875-41EA-89E1-AED38AEB8EDF}"/>
    <dgm:cxn modelId="{008C5CD2-47DF-4C29-B9C8-F2727D5130D4}" srcId="{8BE8C02D-B0E9-41DD-824F-157E9F09364F}" destId="{C2B6025F-05C2-46C9-81B5-6BEC659BFEC3}" srcOrd="2" destOrd="0" parTransId="{C3957A7B-6CA0-4A32-997B-A198CD2E3E21}" sibTransId="{C99508F3-B9F2-46C0-887E-24D89C4A4E7C}"/>
    <dgm:cxn modelId="{6450DAC7-0934-4E22-A333-7C0C212DAEAD}" srcId="{8BE8C02D-B0E9-41DD-824F-157E9F09364F}" destId="{F3A5415D-D278-4368-B370-FE01A527B1FB}" srcOrd="1" destOrd="0" parTransId="{2E85DB49-A212-4CA1-8931-3FBA4EB952EC}" sibTransId="{D5E4D097-F21D-49CB-A656-72B934C2BA30}"/>
    <dgm:cxn modelId="{E790ACBD-EBBA-4263-8214-5726C9F304FC}" type="presOf" srcId="{C2B6025F-05C2-46C9-81B5-6BEC659BFEC3}" destId="{30769882-1F41-4BC5-84CD-F802750F441D}" srcOrd="0" destOrd="0" presId="urn:microsoft.com/office/officeart/2005/8/layout/matrix2"/>
    <dgm:cxn modelId="{B35BF120-EE55-49BE-A2CE-FF8DD2E9BAC0}" type="presOf" srcId="{D0C568C5-409A-47FC-9E52-85B94B96B78D}" destId="{9C387C59-7C51-4825-BC99-EF497F799269}" srcOrd="0" destOrd="0" presId="urn:microsoft.com/office/officeart/2005/8/layout/matrix2"/>
    <dgm:cxn modelId="{3D69B3C4-09FB-4278-8A43-15E37A7A1B55}" type="presOf" srcId="{8BE8C02D-B0E9-41DD-824F-157E9F09364F}" destId="{043A541A-ACE1-4159-88EC-51573171E85B}" srcOrd="0" destOrd="0" presId="urn:microsoft.com/office/officeart/2005/8/layout/matrix2"/>
    <dgm:cxn modelId="{B1170771-9079-4995-8103-EA1574ECDAA3}" type="presOf" srcId="{DAA7C7AC-54BC-45AE-8874-614640004FFC}" destId="{A2B9C095-1A23-4946-9F6D-08CD2982E4D4}" srcOrd="0" destOrd="0" presId="urn:microsoft.com/office/officeart/2005/8/layout/matrix2"/>
    <dgm:cxn modelId="{888B6A42-333E-42A5-9E00-B3F4DBA76EE5}" srcId="{8BE8C02D-B0E9-41DD-824F-157E9F09364F}" destId="{D0C568C5-409A-47FC-9E52-85B94B96B78D}" srcOrd="0" destOrd="0" parTransId="{A767BD45-3E8D-4998-9C06-FDC393C34E34}" sibTransId="{5E342559-F53F-4FDD-A9F8-716E257BA3FF}"/>
    <dgm:cxn modelId="{3554C9A2-F1E5-4A9A-956E-A0765B007F16}" type="presOf" srcId="{F3A5415D-D278-4368-B370-FE01A527B1FB}" destId="{ED03283B-4270-42BE-8B1F-A2CB89314AA3}" srcOrd="0" destOrd="0" presId="urn:microsoft.com/office/officeart/2005/8/layout/matrix2"/>
    <dgm:cxn modelId="{155CE1ED-025E-408C-B392-02DD87E7216F}" type="presParOf" srcId="{043A541A-ACE1-4159-88EC-51573171E85B}" destId="{F923F801-0D5B-4062-B91C-3C74499F5C32}" srcOrd="0" destOrd="0" presId="urn:microsoft.com/office/officeart/2005/8/layout/matrix2"/>
    <dgm:cxn modelId="{7CD02253-2F54-4129-9F7F-23EBB9D74E89}" type="presParOf" srcId="{043A541A-ACE1-4159-88EC-51573171E85B}" destId="{9C387C59-7C51-4825-BC99-EF497F799269}" srcOrd="1" destOrd="0" presId="urn:microsoft.com/office/officeart/2005/8/layout/matrix2"/>
    <dgm:cxn modelId="{EA5B5752-61D8-4DAE-87DE-6471F162E2E3}" type="presParOf" srcId="{043A541A-ACE1-4159-88EC-51573171E85B}" destId="{ED03283B-4270-42BE-8B1F-A2CB89314AA3}" srcOrd="2" destOrd="0" presId="urn:microsoft.com/office/officeart/2005/8/layout/matrix2"/>
    <dgm:cxn modelId="{7F6B4750-B723-47F3-874E-7B821F8DEDD3}" type="presParOf" srcId="{043A541A-ACE1-4159-88EC-51573171E85B}" destId="{30769882-1F41-4BC5-84CD-F802750F441D}" srcOrd="3" destOrd="0" presId="urn:microsoft.com/office/officeart/2005/8/layout/matrix2"/>
    <dgm:cxn modelId="{8C6E56DE-04C8-4A18-95D0-B7F59F4EFF6D}" type="presParOf" srcId="{043A541A-ACE1-4159-88EC-51573171E85B}" destId="{A2B9C095-1A23-4946-9F6D-08CD2982E4D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1FC9CF-0966-45B2-B0D9-350B8504AFFB}"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n-US"/>
        </a:p>
      </dgm:t>
    </dgm:pt>
    <dgm:pt modelId="{F33DF778-C193-4AC2-8603-C06A9510760C}">
      <dgm:prSet phldrT="[Text]"/>
      <dgm:spPr/>
      <dgm:t>
        <a:bodyPr/>
        <a:lstStyle/>
        <a:p>
          <a:endParaRPr lang="en-US" dirty="0"/>
        </a:p>
      </dgm:t>
    </dgm:pt>
    <dgm:pt modelId="{DEEAA01B-667A-4751-B0B5-BFEA238473BE}" type="parTrans" cxnId="{0582F9D8-6B3F-4DF0-9EF8-5B12F510C523}">
      <dgm:prSet/>
      <dgm:spPr/>
      <dgm:t>
        <a:bodyPr/>
        <a:lstStyle/>
        <a:p>
          <a:endParaRPr lang="en-US"/>
        </a:p>
      </dgm:t>
    </dgm:pt>
    <dgm:pt modelId="{CA4130F3-F489-4DBC-9FCB-4C3DF892483B}" type="sibTrans" cxnId="{0582F9D8-6B3F-4DF0-9EF8-5B12F510C523}">
      <dgm:prSet/>
      <dgm:spPr/>
      <dgm:t>
        <a:bodyPr/>
        <a:lstStyle/>
        <a:p>
          <a:endParaRPr lang="en-US"/>
        </a:p>
      </dgm:t>
    </dgm:pt>
    <dgm:pt modelId="{3AF46EEA-ACF9-4A07-9516-252320DAFB26}">
      <dgm:prSet phldrT="[Text]" custT="1"/>
      <dgm:spPr/>
      <dgm:t>
        <a:bodyPr/>
        <a:lstStyle/>
        <a:p>
          <a:r>
            <a:rPr lang="en-US" sz="1800" b="1" dirty="0" smtClean="0"/>
            <a:t>Operational</a:t>
          </a:r>
          <a:endParaRPr lang="en-US" sz="1800" b="1" dirty="0"/>
        </a:p>
      </dgm:t>
    </dgm:pt>
    <dgm:pt modelId="{D5CAD6EE-5705-48BD-A2E6-4CC02C9087F4}" type="parTrans" cxnId="{119585E3-A03D-4F62-BD7E-66737C2A1616}">
      <dgm:prSet/>
      <dgm:spPr/>
      <dgm:t>
        <a:bodyPr/>
        <a:lstStyle/>
        <a:p>
          <a:endParaRPr lang="en-US"/>
        </a:p>
      </dgm:t>
    </dgm:pt>
    <dgm:pt modelId="{4A13DFE4-8023-4878-A396-CF16D8528C61}" type="sibTrans" cxnId="{119585E3-A03D-4F62-BD7E-66737C2A1616}">
      <dgm:prSet/>
      <dgm:spPr/>
      <dgm:t>
        <a:bodyPr/>
        <a:lstStyle/>
        <a:p>
          <a:endParaRPr lang="en-US"/>
        </a:p>
      </dgm:t>
    </dgm:pt>
    <dgm:pt modelId="{8569D13B-6FEE-4ED4-80E1-ED769C77E847}">
      <dgm:prSet phldrT="[Text]"/>
      <dgm:spPr/>
      <dgm:t>
        <a:bodyPr/>
        <a:lstStyle/>
        <a:p>
          <a:endParaRPr lang="en-US" dirty="0"/>
        </a:p>
      </dgm:t>
    </dgm:pt>
    <dgm:pt modelId="{6319A86A-6E93-4ACC-9651-375B9468A302}" type="parTrans" cxnId="{97552ED2-1DCD-4209-8E04-968E6482A3F9}">
      <dgm:prSet/>
      <dgm:spPr/>
      <dgm:t>
        <a:bodyPr/>
        <a:lstStyle/>
        <a:p>
          <a:endParaRPr lang="en-US"/>
        </a:p>
      </dgm:t>
    </dgm:pt>
    <dgm:pt modelId="{7F065801-CBB6-4086-98E2-2A1FD7E6643C}" type="sibTrans" cxnId="{97552ED2-1DCD-4209-8E04-968E6482A3F9}">
      <dgm:prSet/>
      <dgm:spPr/>
      <dgm:t>
        <a:bodyPr/>
        <a:lstStyle/>
        <a:p>
          <a:endParaRPr lang="en-US"/>
        </a:p>
      </dgm:t>
    </dgm:pt>
    <dgm:pt modelId="{2BD4820F-EF23-4C57-A7BA-89CBEB67E2CA}">
      <dgm:prSet phldrT="[Text]"/>
      <dgm:spPr/>
      <dgm:t>
        <a:bodyPr/>
        <a:lstStyle/>
        <a:p>
          <a:r>
            <a:rPr lang="en-US" b="1" dirty="0" smtClean="0"/>
            <a:t>Hazard</a:t>
          </a:r>
          <a:endParaRPr lang="en-US" b="1" dirty="0"/>
        </a:p>
      </dgm:t>
    </dgm:pt>
    <dgm:pt modelId="{426D3DE4-9FB0-4292-B912-E6D30EF3F1E4}" type="parTrans" cxnId="{D41E2D24-499D-41AA-AC1B-09FF395B982D}">
      <dgm:prSet/>
      <dgm:spPr/>
      <dgm:t>
        <a:bodyPr/>
        <a:lstStyle/>
        <a:p>
          <a:endParaRPr lang="en-US"/>
        </a:p>
      </dgm:t>
    </dgm:pt>
    <dgm:pt modelId="{02CCBC93-38B1-436C-90F5-9410EB1AB771}" type="sibTrans" cxnId="{D41E2D24-499D-41AA-AC1B-09FF395B982D}">
      <dgm:prSet/>
      <dgm:spPr/>
      <dgm:t>
        <a:bodyPr/>
        <a:lstStyle/>
        <a:p>
          <a:endParaRPr lang="en-US"/>
        </a:p>
      </dgm:t>
    </dgm:pt>
    <dgm:pt modelId="{3030AF32-05B2-4D94-A6DA-F06CC35AF455}">
      <dgm:prSet phldrT="[Text]"/>
      <dgm:spPr/>
      <dgm:t>
        <a:bodyPr/>
        <a:lstStyle/>
        <a:p>
          <a:endParaRPr lang="en-US" dirty="0"/>
        </a:p>
      </dgm:t>
    </dgm:pt>
    <dgm:pt modelId="{E355B0A4-A73D-460A-B2C2-0F940D12F174}" type="parTrans" cxnId="{812CBC35-05C9-4B80-B09E-883A0886833C}">
      <dgm:prSet/>
      <dgm:spPr/>
      <dgm:t>
        <a:bodyPr/>
        <a:lstStyle/>
        <a:p>
          <a:endParaRPr lang="en-US"/>
        </a:p>
      </dgm:t>
    </dgm:pt>
    <dgm:pt modelId="{0E19902F-7FD2-4642-90E8-374F178CD5FF}" type="sibTrans" cxnId="{812CBC35-05C9-4B80-B09E-883A0886833C}">
      <dgm:prSet/>
      <dgm:spPr/>
      <dgm:t>
        <a:bodyPr/>
        <a:lstStyle/>
        <a:p>
          <a:endParaRPr lang="en-US"/>
        </a:p>
      </dgm:t>
    </dgm:pt>
    <dgm:pt modelId="{173E1C7F-FD2A-4D61-81F6-EF1FA0EF5F16}">
      <dgm:prSet phldrT="[Text]"/>
      <dgm:spPr/>
      <dgm:t>
        <a:bodyPr/>
        <a:lstStyle/>
        <a:p>
          <a:r>
            <a:rPr lang="en-US" b="1" dirty="0" smtClean="0"/>
            <a:t>Financial &amp; Strategic</a:t>
          </a:r>
          <a:endParaRPr lang="en-US" b="1" dirty="0"/>
        </a:p>
      </dgm:t>
    </dgm:pt>
    <dgm:pt modelId="{EA7D3B35-BFA1-46BB-BD57-208C86E54ABC}" type="parTrans" cxnId="{24CD7444-A8F4-4C4F-9203-DB9BC60FF0C1}">
      <dgm:prSet/>
      <dgm:spPr/>
      <dgm:t>
        <a:bodyPr/>
        <a:lstStyle/>
        <a:p>
          <a:endParaRPr lang="en-US"/>
        </a:p>
      </dgm:t>
    </dgm:pt>
    <dgm:pt modelId="{010D8916-2ACE-493B-8EBA-DED993B9FB14}" type="sibTrans" cxnId="{24CD7444-A8F4-4C4F-9203-DB9BC60FF0C1}">
      <dgm:prSet/>
      <dgm:spPr/>
      <dgm:t>
        <a:bodyPr/>
        <a:lstStyle/>
        <a:p>
          <a:endParaRPr lang="en-US"/>
        </a:p>
      </dgm:t>
    </dgm:pt>
    <dgm:pt modelId="{90F27947-6D20-4CA2-A335-A99262F3E47F}" type="pres">
      <dgm:prSet presAssocID="{691FC9CF-0966-45B2-B0D9-350B8504AFFB}" presName="rootnode" presStyleCnt="0">
        <dgm:presLayoutVars>
          <dgm:chMax/>
          <dgm:chPref/>
          <dgm:dir/>
          <dgm:animLvl val="lvl"/>
        </dgm:presLayoutVars>
      </dgm:prSet>
      <dgm:spPr/>
      <dgm:t>
        <a:bodyPr/>
        <a:lstStyle/>
        <a:p>
          <a:endParaRPr lang="en-US"/>
        </a:p>
      </dgm:t>
    </dgm:pt>
    <dgm:pt modelId="{8821FC66-21B6-4447-9ED1-65535254B180}" type="pres">
      <dgm:prSet presAssocID="{F33DF778-C193-4AC2-8603-C06A9510760C}" presName="composite" presStyleCnt="0"/>
      <dgm:spPr/>
    </dgm:pt>
    <dgm:pt modelId="{23CAFC27-1B0D-4CCE-8AFE-BBD1DBE795C9}" type="pres">
      <dgm:prSet presAssocID="{F33DF778-C193-4AC2-8603-C06A9510760C}" presName="bentUpArrow1" presStyleLbl="alignImgPlace1" presStyleIdx="0" presStyleCnt="2"/>
      <dgm:spPr/>
    </dgm:pt>
    <dgm:pt modelId="{B15F588E-348D-4479-B9BE-6A81AD9DF29C}" type="pres">
      <dgm:prSet presAssocID="{F33DF778-C193-4AC2-8603-C06A9510760C}" presName="ParentText" presStyleLbl="node1" presStyleIdx="0" presStyleCnt="3" custScaleX="75000" custScaleY="90520" custLinFactNeighborX="-2565" custLinFactNeighborY="-1882">
        <dgm:presLayoutVars>
          <dgm:chMax val="1"/>
          <dgm:chPref val="1"/>
          <dgm:bulletEnabled val="1"/>
        </dgm:presLayoutVars>
      </dgm:prSet>
      <dgm:spPr/>
      <dgm:t>
        <a:bodyPr/>
        <a:lstStyle/>
        <a:p>
          <a:endParaRPr lang="en-US"/>
        </a:p>
      </dgm:t>
    </dgm:pt>
    <dgm:pt modelId="{7DCF8849-74DC-407D-8212-458A2FE2B064}" type="pres">
      <dgm:prSet presAssocID="{F33DF778-C193-4AC2-8603-C06A9510760C}" presName="ChildText" presStyleLbl="revTx" presStyleIdx="0" presStyleCnt="3" custScaleX="161430">
        <dgm:presLayoutVars>
          <dgm:chMax val="0"/>
          <dgm:chPref val="0"/>
          <dgm:bulletEnabled val="1"/>
        </dgm:presLayoutVars>
      </dgm:prSet>
      <dgm:spPr/>
      <dgm:t>
        <a:bodyPr/>
        <a:lstStyle/>
        <a:p>
          <a:endParaRPr lang="en-US"/>
        </a:p>
      </dgm:t>
    </dgm:pt>
    <dgm:pt modelId="{EF04BC06-DC4E-4808-9B6D-3F8C028B5362}" type="pres">
      <dgm:prSet presAssocID="{CA4130F3-F489-4DBC-9FCB-4C3DF892483B}" presName="sibTrans" presStyleCnt="0"/>
      <dgm:spPr/>
    </dgm:pt>
    <dgm:pt modelId="{982A6B19-4346-4AFD-AA4E-E7517A2520AC}" type="pres">
      <dgm:prSet presAssocID="{8569D13B-6FEE-4ED4-80E1-ED769C77E847}" presName="composite" presStyleCnt="0"/>
      <dgm:spPr/>
    </dgm:pt>
    <dgm:pt modelId="{66ACFF6D-9E1F-4367-B507-FD2FA47E9007}" type="pres">
      <dgm:prSet presAssocID="{8569D13B-6FEE-4ED4-80E1-ED769C77E847}" presName="bentUpArrow1" presStyleLbl="alignImgPlace1" presStyleIdx="1" presStyleCnt="2"/>
      <dgm:spPr/>
    </dgm:pt>
    <dgm:pt modelId="{CF4DC0AA-19FE-4D8E-A4C5-6BBB25448289}" type="pres">
      <dgm:prSet presAssocID="{8569D13B-6FEE-4ED4-80E1-ED769C77E847}" presName="ParentText" presStyleLbl="node1" presStyleIdx="1" presStyleCnt="3">
        <dgm:presLayoutVars>
          <dgm:chMax val="1"/>
          <dgm:chPref val="1"/>
          <dgm:bulletEnabled val="1"/>
        </dgm:presLayoutVars>
      </dgm:prSet>
      <dgm:spPr/>
      <dgm:t>
        <a:bodyPr/>
        <a:lstStyle/>
        <a:p>
          <a:endParaRPr lang="en-US"/>
        </a:p>
      </dgm:t>
    </dgm:pt>
    <dgm:pt modelId="{D6A45693-DA70-45CF-B5B2-DD0A9535C405}" type="pres">
      <dgm:prSet presAssocID="{8569D13B-6FEE-4ED4-80E1-ED769C77E847}" presName="ChildText" presStyleLbl="revTx" presStyleIdx="1" presStyleCnt="3" custLinFactNeighborX="5837" custLinFactNeighborY="2146">
        <dgm:presLayoutVars>
          <dgm:chMax val="0"/>
          <dgm:chPref val="0"/>
          <dgm:bulletEnabled val="1"/>
        </dgm:presLayoutVars>
      </dgm:prSet>
      <dgm:spPr/>
      <dgm:t>
        <a:bodyPr/>
        <a:lstStyle/>
        <a:p>
          <a:endParaRPr lang="en-US"/>
        </a:p>
      </dgm:t>
    </dgm:pt>
    <dgm:pt modelId="{EF3F12B9-9F09-4CB1-B3E9-4294F095A222}" type="pres">
      <dgm:prSet presAssocID="{7F065801-CBB6-4086-98E2-2A1FD7E6643C}" presName="sibTrans" presStyleCnt="0"/>
      <dgm:spPr/>
    </dgm:pt>
    <dgm:pt modelId="{3A827276-E2B1-47D9-AF3B-B6B6F2A16B74}" type="pres">
      <dgm:prSet presAssocID="{3030AF32-05B2-4D94-A6DA-F06CC35AF455}" presName="composite" presStyleCnt="0"/>
      <dgm:spPr/>
    </dgm:pt>
    <dgm:pt modelId="{BD17538C-D7FB-4102-9267-B0D87E5447CB}" type="pres">
      <dgm:prSet presAssocID="{3030AF32-05B2-4D94-A6DA-F06CC35AF455}" presName="ParentText" presStyleLbl="node1" presStyleIdx="2" presStyleCnt="3">
        <dgm:presLayoutVars>
          <dgm:chMax val="1"/>
          <dgm:chPref val="1"/>
          <dgm:bulletEnabled val="1"/>
        </dgm:presLayoutVars>
      </dgm:prSet>
      <dgm:spPr/>
      <dgm:t>
        <a:bodyPr/>
        <a:lstStyle/>
        <a:p>
          <a:endParaRPr lang="en-US"/>
        </a:p>
      </dgm:t>
    </dgm:pt>
    <dgm:pt modelId="{20A97C85-452C-4B5D-A301-C6CB748CF3CF}" type="pres">
      <dgm:prSet presAssocID="{3030AF32-05B2-4D94-A6DA-F06CC35AF455}" presName="FinalChildText" presStyleLbl="revTx" presStyleIdx="2" presStyleCnt="3">
        <dgm:presLayoutVars>
          <dgm:chMax val="0"/>
          <dgm:chPref val="0"/>
          <dgm:bulletEnabled val="1"/>
        </dgm:presLayoutVars>
      </dgm:prSet>
      <dgm:spPr/>
      <dgm:t>
        <a:bodyPr/>
        <a:lstStyle/>
        <a:p>
          <a:endParaRPr lang="en-US"/>
        </a:p>
      </dgm:t>
    </dgm:pt>
  </dgm:ptLst>
  <dgm:cxnLst>
    <dgm:cxn modelId="{97552ED2-1DCD-4209-8E04-968E6482A3F9}" srcId="{691FC9CF-0966-45B2-B0D9-350B8504AFFB}" destId="{8569D13B-6FEE-4ED4-80E1-ED769C77E847}" srcOrd="1" destOrd="0" parTransId="{6319A86A-6E93-4ACC-9651-375B9468A302}" sibTransId="{7F065801-CBB6-4086-98E2-2A1FD7E6643C}"/>
    <dgm:cxn modelId="{79F24155-BDB2-45CA-B666-DF01D220774B}" type="presOf" srcId="{173E1C7F-FD2A-4D61-81F6-EF1FA0EF5F16}" destId="{20A97C85-452C-4B5D-A301-C6CB748CF3CF}" srcOrd="0" destOrd="0" presId="urn:microsoft.com/office/officeart/2005/8/layout/StepDownProcess"/>
    <dgm:cxn modelId="{3F97207E-3B45-4D3B-B3CD-64C40503DEDA}" type="presOf" srcId="{2BD4820F-EF23-4C57-A7BA-89CBEB67E2CA}" destId="{D6A45693-DA70-45CF-B5B2-DD0A9535C405}" srcOrd="0" destOrd="0" presId="urn:microsoft.com/office/officeart/2005/8/layout/StepDownProcess"/>
    <dgm:cxn modelId="{26CA1348-4A8D-441B-890A-689CF49C61DB}" type="presOf" srcId="{8569D13B-6FEE-4ED4-80E1-ED769C77E847}" destId="{CF4DC0AA-19FE-4D8E-A4C5-6BBB25448289}" srcOrd="0" destOrd="0" presId="urn:microsoft.com/office/officeart/2005/8/layout/StepDownProcess"/>
    <dgm:cxn modelId="{2131BDEA-F3E8-4A91-8CC5-9DEF24E99391}" type="presOf" srcId="{3030AF32-05B2-4D94-A6DA-F06CC35AF455}" destId="{BD17538C-D7FB-4102-9267-B0D87E5447CB}" srcOrd="0" destOrd="0" presId="urn:microsoft.com/office/officeart/2005/8/layout/StepDownProcess"/>
    <dgm:cxn modelId="{119585E3-A03D-4F62-BD7E-66737C2A1616}" srcId="{F33DF778-C193-4AC2-8603-C06A9510760C}" destId="{3AF46EEA-ACF9-4A07-9516-252320DAFB26}" srcOrd="0" destOrd="0" parTransId="{D5CAD6EE-5705-48BD-A2E6-4CC02C9087F4}" sibTransId="{4A13DFE4-8023-4878-A396-CF16D8528C61}"/>
    <dgm:cxn modelId="{0582F9D8-6B3F-4DF0-9EF8-5B12F510C523}" srcId="{691FC9CF-0966-45B2-B0D9-350B8504AFFB}" destId="{F33DF778-C193-4AC2-8603-C06A9510760C}" srcOrd="0" destOrd="0" parTransId="{DEEAA01B-667A-4751-B0B5-BFEA238473BE}" sibTransId="{CA4130F3-F489-4DBC-9FCB-4C3DF892483B}"/>
    <dgm:cxn modelId="{DB31349C-3142-42B0-8E4F-FEC962C786DB}" type="presOf" srcId="{691FC9CF-0966-45B2-B0D9-350B8504AFFB}" destId="{90F27947-6D20-4CA2-A335-A99262F3E47F}" srcOrd="0" destOrd="0" presId="urn:microsoft.com/office/officeart/2005/8/layout/StepDownProcess"/>
    <dgm:cxn modelId="{24CD7444-A8F4-4C4F-9203-DB9BC60FF0C1}" srcId="{3030AF32-05B2-4D94-A6DA-F06CC35AF455}" destId="{173E1C7F-FD2A-4D61-81F6-EF1FA0EF5F16}" srcOrd="0" destOrd="0" parTransId="{EA7D3B35-BFA1-46BB-BD57-208C86E54ABC}" sibTransId="{010D8916-2ACE-493B-8EBA-DED993B9FB14}"/>
    <dgm:cxn modelId="{666450EC-ADD9-4DCE-91A7-B9E9F93290AA}" type="presOf" srcId="{F33DF778-C193-4AC2-8603-C06A9510760C}" destId="{B15F588E-348D-4479-B9BE-6A81AD9DF29C}" srcOrd="0" destOrd="0" presId="urn:microsoft.com/office/officeart/2005/8/layout/StepDownProcess"/>
    <dgm:cxn modelId="{3799D870-573A-4F2C-80A1-C92BD847198B}" type="presOf" srcId="{3AF46EEA-ACF9-4A07-9516-252320DAFB26}" destId="{7DCF8849-74DC-407D-8212-458A2FE2B064}" srcOrd="0" destOrd="0" presId="urn:microsoft.com/office/officeart/2005/8/layout/StepDownProcess"/>
    <dgm:cxn modelId="{D41E2D24-499D-41AA-AC1B-09FF395B982D}" srcId="{8569D13B-6FEE-4ED4-80E1-ED769C77E847}" destId="{2BD4820F-EF23-4C57-A7BA-89CBEB67E2CA}" srcOrd="0" destOrd="0" parTransId="{426D3DE4-9FB0-4292-B912-E6D30EF3F1E4}" sibTransId="{02CCBC93-38B1-436C-90F5-9410EB1AB771}"/>
    <dgm:cxn modelId="{812CBC35-05C9-4B80-B09E-883A0886833C}" srcId="{691FC9CF-0966-45B2-B0D9-350B8504AFFB}" destId="{3030AF32-05B2-4D94-A6DA-F06CC35AF455}" srcOrd="2" destOrd="0" parTransId="{E355B0A4-A73D-460A-B2C2-0F940D12F174}" sibTransId="{0E19902F-7FD2-4642-90E8-374F178CD5FF}"/>
    <dgm:cxn modelId="{63B3E9ED-DDD2-4119-87A4-8C7097D5DBEE}" type="presParOf" srcId="{90F27947-6D20-4CA2-A335-A99262F3E47F}" destId="{8821FC66-21B6-4447-9ED1-65535254B180}" srcOrd="0" destOrd="0" presId="urn:microsoft.com/office/officeart/2005/8/layout/StepDownProcess"/>
    <dgm:cxn modelId="{5CDBB090-B565-42E5-B5B5-942438D80B8F}" type="presParOf" srcId="{8821FC66-21B6-4447-9ED1-65535254B180}" destId="{23CAFC27-1B0D-4CCE-8AFE-BBD1DBE795C9}" srcOrd="0" destOrd="0" presId="urn:microsoft.com/office/officeart/2005/8/layout/StepDownProcess"/>
    <dgm:cxn modelId="{CA33663E-BFDF-47FD-82A6-75EABA241D4E}" type="presParOf" srcId="{8821FC66-21B6-4447-9ED1-65535254B180}" destId="{B15F588E-348D-4479-B9BE-6A81AD9DF29C}" srcOrd="1" destOrd="0" presId="urn:microsoft.com/office/officeart/2005/8/layout/StepDownProcess"/>
    <dgm:cxn modelId="{802BBA1B-BF13-49AF-A95E-64D6F18997E7}" type="presParOf" srcId="{8821FC66-21B6-4447-9ED1-65535254B180}" destId="{7DCF8849-74DC-407D-8212-458A2FE2B064}" srcOrd="2" destOrd="0" presId="urn:microsoft.com/office/officeart/2005/8/layout/StepDownProcess"/>
    <dgm:cxn modelId="{3566F347-20FF-4840-BDF4-77887877E96C}" type="presParOf" srcId="{90F27947-6D20-4CA2-A335-A99262F3E47F}" destId="{EF04BC06-DC4E-4808-9B6D-3F8C028B5362}" srcOrd="1" destOrd="0" presId="urn:microsoft.com/office/officeart/2005/8/layout/StepDownProcess"/>
    <dgm:cxn modelId="{6A07AE9F-9181-4744-8643-0DEFC9D189B2}" type="presParOf" srcId="{90F27947-6D20-4CA2-A335-A99262F3E47F}" destId="{982A6B19-4346-4AFD-AA4E-E7517A2520AC}" srcOrd="2" destOrd="0" presId="urn:microsoft.com/office/officeart/2005/8/layout/StepDownProcess"/>
    <dgm:cxn modelId="{699FD0AC-4CEC-47CC-990E-2ADD9BF2135F}" type="presParOf" srcId="{982A6B19-4346-4AFD-AA4E-E7517A2520AC}" destId="{66ACFF6D-9E1F-4367-B507-FD2FA47E9007}" srcOrd="0" destOrd="0" presId="urn:microsoft.com/office/officeart/2005/8/layout/StepDownProcess"/>
    <dgm:cxn modelId="{FDB9F2B6-6673-43AF-B1B5-79B79BEC6284}" type="presParOf" srcId="{982A6B19-4346-4AFD-AA4E-E7517A2520AC}" destId="{CF4DC0AA-19FE-4D8E-A4C5-6BBB25448289}" srcOrd="1" destOrd="0" presId="urn:microsoft.com/office/officeart/2005/8/layout/StepDownProcess"/>
    <dgm:cxn modelId="{50BEF011-A2F1-4D37-8893-D6D9F32AD460}" type="presParOf" srcId="{982A6B19-4346-4AFD-AA4E-E7517A2520AC}" destId="{D6A45693-DA70-45CF-B5B2-DD0A9535C405}" srcOrd="2" destOrd="0" presId="urn:microsoft.com/office/officeart/2005/8/layout/StepDownProcess"/>
    <dgm:cxn modelId="{1C865421-A3FF-40BD-9E16-212A10D081B2}" type="presParOf" srcId="{90F27947-6D20-4CA2-A335-A99262F3E47F}" destId="{EF3F12B9-9F09-4CB1-B3E9-4294F095A222}" srcOrd="3" destOrd="0" presId="urn:microsoft.com/office/officeart/2005/8/layout/StepDownProcess"/>
    <dgm:cxn modelId="{B3388D58-58C8-4CC7-A6A3-3CE9AA9C8463}" type="presParOf" srcId="{90F27947-6D20-4CA2-A335-A99262F3E47F}" destId="{3A827276-E2B1-47D9-AF3B-B6B6F2A16B74}" srcOrd="4" destOrd="0" presId="urn:microsoft.com/office/officeart/2005/8/layout/StepDownProcess"/>
    <dgm:cxn modelId="{D0FC5C5D-B2DD-40B8-9A1E-1987C9AF9112}" type="presParOf" srcId="{3A827276-E2B1-47D9-AF3B-B6B6F2A16B74}" destId="{BD17538C-D7FB-4102-9267-B0D87E5447CB}" srcOrd="0" destOrd="0" presId="urn:microsoft.com/office/officeart/2005/8/layout/StepDownProcess"/>
    <dgm:cxn modelId="{C0F32EC9-F2C8-498F-9732-A7B435141678}" type="presParOf" srcId="{3A827276-E2B1-47D9-AF3B-B6B6F2A16B74}" destId="{20A97C85-452C-4B5D-A301-C6CB748CF3CF}" srcOrd="1"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62D69E-20B4-4621-8C74-72A3BE42FBC9}"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US"/>
        </a:p>
      </dgm:t>
    </dgm:pt>
    <dgm:pt modelId="{33FCF0C5-A157-4B65-A150-167A7546ED2A}">
      <dgm:prSet phldrT="[Text]" custT="1"/>
      <dgm:spPr/>
      <dgm:t>
        <a:bodyPr/>
        <a:lstStyle/>
        <a:p>
          <a:r>
            <a:rPr lang="en-US" sz="2000" b="1" dirty="0" smtClean="0"/>
            <a:t>2</a:t>
          </a:r>
        </a:p>
        <a:p>
          <a:r>
            <a:rPr lang="en-US" sz="2000" b="1" dirty="0" smtClean="0"/>
            <a:t>Norm Ref</a:t>
          </a:r>
          <a:endParaRPr lang="en-US" sz="2000" b="1" dirty="0"/>
        </a:p>
      </dgm:t>
    </dgm:pt>
    <dgm:pt modelId="{E3440C70-1CC3-47ED-8F92-3C92B3074BD7}" type="parTrans" cxnId="{17D2A850-5C4D-4B0A-81B6-4D565231588A}">
      <dgm:prSet/>
      <dgm:spPr/>
      <dgm:t>
        <a:bodyPr/>
        <a:lstStyle/>
        <a:p>
          <a:endParaRPr lang="en-US"/>
        </a:p>
      </dgm:t>
    </dgm:pt>
    <dgm:pt modelId="{65B76D4F-DF85-4AA2-808C-B974A07FCBCD}" type="sibTrans" cxnId="{17D2A850-5C4D-4B0A-81B6-4D565231588A}">
      <dgm:prSet custT="1"/>
      <dgm:spPr/>
      <dgm:t>
        <a:bodyPr/>
        <a:lstStyle/>
        <a:p>
          <a:r>
            <a:rPr lang="en-US" sz="2000" b="1" dirty="0" smtClean="0"/>
            <a:t>1</a:t>
          </a:r>
        </a:p>
        <a:p>
          <a:r>
            <a:rPr lang="en-US" sz="2000" b="1" dirty="0" smtClean="0"/>
            <a:t>Scope</a:t>
          </a:r>
          <a:endParaRPr lang="en-US" sz="2000" b="1" dirty="0"/>
        </a:p>
      </dgm:t>
    </dgm:pt>
    <dgm:pt modelId="{46E1B9F5-73B4-41E8-9EBB-42DB5F128C1A}">
      <dgm:prSet phldrT="[Text]" custT="1"/>
      <dgm:spPr/>
      <dgm:t>
        <a:bodyPr/>
        <a:lstStyle/>
        <a:p>
          <a:r>
            <a:rPr lang="en-US" sz="2000" b="1" dirty="0" smtClean="0"/>
            <a:t>3</a:t>
          </a:r>
        </a:p>
        <a:p>
          <a:r>
            <a:rPr lang="en-US" sz="2000" b="1" dirty="0" smtClean="0"/>
            <a:t>Terms &amp; Def</a:t>
          </a:r>
          <a:endParaRPr lang="en-US" sz="2000" b="1" dirty="0"/>
        </a:p>
      </dgm:t>
    </dgm:pt>
    <dgm:pt modelId="{4777738D-B6C9-4C54-BF0D-6EF6AA3B3F6C}" type="parTrans" cxnId="{1EE2A002-2167-4DA3-AC0B-9F558722D95B}">
      <dgm:prSet/>
      <dgm:spPr/>
      <dgm:t>
        <a:bodyPr/>
        <a:lstStyle/>
        <a:p>
          <a:endParaRPr lang="en-US"/>
        </a:p>
      </dgm:t>
    </dgm:pt>
    <dgm:pt modelId="{D4D0E0FD-4478-45DC-B003-A22EF65CB2FE}" type="sibTrans" cxnId="{1EE2A002-2167-4DA3-AC0B-9F558722D95B}">
      <dgm:prSet custT="1"/>
      <dgm:spPr/>
      <dgm:t>
        <a:bodyPr/>
        <a:lstStyle/>
        <a:p>
          <a:r>
            <a:rPr lang="en-US" sz="2000" b="1" dirty="0" smtClean="0"/>
            <a:t>4</a:t>
          </a:r>
        </a:p>
        <a:p>
          <a:r>
            <a:rPr lang="en-US" sz="2000" b="1" dirty="0" smtClean="0">
              <a:solidFill>
                <a:srgbClr val="FFFF00"/>
              </a:solidFill>
            </a:rPr>
            <a:t>Principles</a:t>
          </a:r>
          <a:endParaRPr lang="en-US" sz="2000" b="1" dirty="0">
            <a:solidFill>
              <a:srgbClr val="FFFF00"/>
            </a:solidFill>
          </a:endParaRPr>
        </a:p>
      </dgm:t>
    </dgm:pt>
    <dgm:pt modelId="{FF480CD2-5A6C-450B-A400-974D3D27CCB4}">
      <dgm:prSet phldrT="[Text]" custT="1"/>
      <dgm:spPr/>
      <dgm:t>
        <a:bodyPr/>
        <a:lstStyle/>
        <a:p>
          <a:r>
            <a:rPr lang="en-US" sz="2000" b="1" dirty="0" smtClean="0"/>
            <a:t>6</a:t>
          </a:r>
        </a:p>
        <a:p>
          <a:r>
            <a:rPr lang="en-US" sz="2000" b="1" dirty="0" smtClean="0">
              <a:solidFill>
                <a:srgbClr val="FFFF00"/>
              </a:solidFill>
            </a:rPr>
            <a:t>Process</a:t>
          </a:r>
          <a:endParaRPr lang="en-US" sz="2000" b="1" dirty="0">
            <a:solidFill>
              <a:srgbClr val="FFFF00"/>
            </a:solidFill>
          </a:endParaRPr>
        </a:p>
      </dgm:t>
    </dgm:pt>
    <dgm:pt modelId="{6398D68E-6122-4CA8-B192-3E476E71E3C0}" type="sibTrans" cxnId="{BC941762-BC07-4F2B-9368-14BA205DA834}">
      <dgm:prSet custT="1"/>
      <dgm:spPr/>
      <dgm:t>
        <a:bodyPr/>
        <a:lstStyle/>
        <a:p>
          <a:r>
            <a:rPr lang="en-US" sz="2000" b="1" dirty="0" smtClean="0"/>
            <a:t>5</a:t>
          </a:r>
        </a:p>
        <a:p>
          <a:r>
            <a:rPr lang="en-US" sz="2000" b="1" dirty="0" smtClean="0">
              <a:solidFill>
                <a:srgbClr val="FFFF00"/>
              </a:solidFill>
            </a:rPr>
            <a:t>Framework</a:t>
          </a:r>
          <a:endParaRPr lang="en-US" sz="2000" b="1" dirty="0">
            <a:solidFill>
              <a:srgbClr val="FFFF00"/>
            </a:solidFill>
          </a:endParaRPr>
        </a:p>
      </dgm:t>
    </dgm:pt>
    <dgm:pt modelId="{636B561A-1950-4E6E-82E1-0510937DED4D}" type="parTrans" cxnId="{BC941762-BC07-4F2B-9368-14BA205DA834}">
      <dgm:prSet/>
      <dgm:spPr/>
      <dgm:t>
        <a:bodyPr/>
        <a:lstStyle/>
        <a:p>
          <a:endParaRPr lang="en-US"/>
        </a:p>
      </dgm:t>
    </dgm:pt>
    <dgm:pt modelId="{2AF09B3B-7C37-481D-9C05-F73A0C9C915E}" type="pres">
      <dgm:prSet presAssocID="{8962D69E-20B4-4621-8C74-72A3BE42FBC9}" presName="Name0" presStyleCnt="0">
        <dgm:presLayoutVars>
          <dgm:chMax/>
          <dgm:chPref/>
          <dgm:dir/>
          <dgm:animLvl val="lvl"/>
        </dgm:presLayoutVars>
      </dgm:prSet>
      <dgm:spPr/>
      <dgm:t>
        <a:bodyPr/>
        <a:lstStyle/>
        <a:p>
          <a:endParaRPr lang="en-US"/>
        </a:p>
      </dgm:t>
    </dgm:pt>
    <dgm:pt modelId="{36460862-24D7-4D29-BD77-27B2C312E659}" type="pres">
      <dgm:prSet presAssocID="{33FCF0C5-A157-4B65-A150-167A7546ED2A}" presName="composite" presStyleCnt="0"/>
      <dgm:spPr/>
    </dgm:pt>
    <dgm:pt modelId="{F532A1FE-DC7B-42D5-AB02-60CDA3DFF62B}" type="pres">
      <dgm:prSet presAssocID="{33FCF0C5-A157-4B65-A150-167A7546ED2A}" presName="Parent1" presStyleLbl="node1" presStyleIdx="0" presStyleCnt="6" custLinFactNeighborX="2492" custLinFactNeighborY="0">
        <dgm:presLayoutVars>
          <dgm:chMax val="1"/>
          <dgm:chPref val="1"/>
          <dgm:bulletEnabled val="1"/>
        </dgm:presLayoutVars>
      </dgm:prSet>
      <dgm:spPr/>
      <dgm:t>
        <a:bodyPr/>
        <a:lstStyle/>
        <a:p>
          <a:endParaRPr lang="en-US"/>
        </a:p>
      </dgm:t>
    </dgm:pt>
    <dgm:pt modelId="{96E75EFB-FD55-4F2B-B481-18A36792E3C9}" type="pres">
      <dgm:prSet presAssocID="{33FCF0C5-A157-4B65-A150-167A7546ED2A}" presName="Childtext1" presStyleLbl="revTx" presStyleIdx="0" presStyleCnt="3">
        <dgm:presLayoutVars>
          <dgm:chMax val="0"/>
          <dgm:chPref val="0"/>
          <dgm:bulletEnabled val="1"/>
        </dgm:presLayoutVars>
      </dgm:prSet>
      <dgm:spPr/>
      <dgm:t>
        <a:bodyPr/>
        <a:lstStyle/>
        <a:p>
          <a:endParaRPr lang="en-US"/>
        </a:p>
      </dgm:t>
    </dgm:pt>
    <dgm:pt modelId="{D8779A20-AA8B-41BE-8CC0-1B3041039C78}" type="pres">
      <dgm:prSet presAssocID="{33FCF0C5-A157-4B65-A150-167A7546ED2A}" presName="BalanceSpacing" presStyleCnt="0"/>
      <dgm:spPr/>
    </dgm:pt>
    <dgm:pt modelId="{6DF2B641-87B6-4BBC-9D2F-AE9B812F2681}" type="pres">
      <dgm:prSet presAssocID="{33FCF0C5-A157-4B65-A150-167A7546ED2A}" presName="BalanceSpacing1" presStyleCnt="0"/>
      <dgm:spPr/>
    </dgm:pt>
    <dgm:pt modelId="{E22A97A3-CCBF-476E-B62C-C81DD25F7FA7}" type="pres">
      <dgm:prSet presAssocID="{65B76D4F-DF85-4AA2-808C-B974A07FCBCD}" presName="Accent1Text" presStyleLbl="node1" presStyleIdx="1" presStyleCnt="6" custLinFactNeighborX="2492" custLinFactNeighborY="0"/>
      <dgm:spPr/>
      <dgm:t>
        <a:bodyPr/>
        <a:lstStyle/>
        <a:p>
          <a:endParaRPr lang="en-US"/>
        </a:p>
      </dgm:t>
    </dgm:pt>
    <dgm:pt modelId="{3B01C192-29F0-4953-94C9-0AD2700C270F}" type="pres">
      <dgm:prSet presAssocID="{65B76D4F-DF85-4AA2-808C-B974A07FCBCD}" presName="spaceBetweenRectangles" presStyleCnt="0"/>
      <dgm:spPr/>
    </dgm:pt>
    <dgm:pt modelId="{1C08CAE7-2881-461F-A1A5-2AAAD0B9A2FC}" type="pres">
      <dgm:prSet presAssocID="{46E1B9F5-73B4-41E8-9EBB-42DB5F128C1A}" presName="composite" presStyleCnt="0"/>
      <dgm:spPr/>
    </dgm:pt>
    <dgm:pt modelId="{2A0011DD-B298-4286-9CE9-F26537035DDE}" type="pres">
      <dgm:prSet presAssocID="{46E1B9F5-73B4-41E8-9EBB-42DB5F128C1A}" presName="Parent1" presStyleLbl="node1" presStyleIdx="2" presStyleCnt="6" custLinFactNeighborX="2492" custLinFactNeighborY="0">
        <dgm:presLayoutVars>
          <dgm:chMax val="1"/>
          <dgm:chPref val="1"/>
          <dgm:bulletEnabled val="1"/>
        </dgm:presLayoutVars>
      </dgm:prSet>
      <dgm:spPr/>
      <dgm:t>
        <a:bodyPr/>
        <a:lstStyle/>
        <a:p>
          <a:endParaRPr lang="en-US"/>
        </a:p>
      </dgm:t>
    </dgm:pt>
    <dgm:pt modelId="{A7213759-3759-436A-B817-0489A01476B3}" type="pres">
      <dgm:prSet presAssocID="{46E1B9F5-73B4-41E8-9EBB-42DB5F128C1A}" presName="Childtext1" presStyleLbl="revTx" presStyleIdx="1" presStyleCnt="3">
        <dgm:presLayoutVars>
          <dgm:chMax val="0"/>
          <dgm:chPref val="0"/>
          <dgm:bulletEnabled val="1"/>
        </dgm:presLayoutVars>
      </dgm:prSet>
      <dgm:spPr/>
      <dgm:t>
        <a:bodyPr/>
        <a:lstStyle/>
        <a:p>
          <a:endParaRPr lang="en-US"/>
        </a:p>
      </dgm:t>
    </dgm:pt>
    <dgm:pt modelId="{1E814E1F-1CA8-4146-B0E4-43DA8B772FA5}" type="pres">
      <dgm:prSet presAssocID="{46E1B9F5-73B4-41E8-9EBB-42DB5F128C1A}" presName="BalanceSpacing" presStyleCnt="0"/>
      <dgm:spPr/>
    </dgm:pt>
    <dgm:pt modelId="{CCEF63BE-CB67-46DA-81DF-7005E5A9D377}" type="pres">
      <dgm:prSet presAssocID="{46E1B9F5-73B4-41E8-9EBB-42DB5F128C1A}" presName="BalanceSpacing1" presStyleCnt="0"/>
      <dgm:spPr/>
    </dgm:pt>
    <dgm:pt modelId="{130E1058-AB68-4DC8-A0CB-A52BDEB1D1F5}" type="pres">
      <dgm:prSet presAssocID="{D4D0E0FD-4478-45DC-B003-A22EF65CB2FE}" presName="Accent1Text" presStyleLbl="node1" presStyleIdx="3" presStyleCnt="6" custLinFactNeighborX="0" custLinFactNeighborY="5"/>
      <dgm:spPr/>
      <dgm:t>
        <a:bodyPr/>
        <a:lstStyle/>
        <a:p>
          <a:endParaRPr lang="en-US"/>
        </a:p>
      </dgm:t>
    </dgm:pt>
    <dgm:pt modelId="{5B045161-42AF-46AE-BB9B-66866FEF8BDF}" type="pres">
      <dgm:prSet presAssocID="{D4D0E0FD-4478-45DC-B003-A22EF65CB2FE}" presName="spaceBetweenRectangles" presStyleCnt="0"/>
      <dgm:spPr/>
    </dgm:pt>
    <dgm:pt modelId="{4340C18A-139C-4211-98A9-AE4F7A46132F}" type="pres">
      <dgm:prSet presAssocID="{FF480CD2-5A6C-450B-A400-974D3D27CCB4}" presName="composite" presStyleCnt="0"/>
      <dgm:spPr/>
    </dgm:pt>
    <dgm:pt modelId="{F064A592-C18A-41C1-808A-4D13C12A0D85}" type="pres">
      <dgm:prSet presAssocID="{FF480CD2-5A6C-450B-A400-974D3D27CCB4}" presName="Parent1" presStyleLbl="node1" presStyleIdx="4" presStyleCnt="6" custLinFactNeighborX="-2492" custLinFactNeighborY="5">
        <dgm:presLayoutVars>
          <dgm:chMax val="1"/>
          <dgm:chPref val="1"/>
          <dgm:bulletEnabled val="1"/>
        </dgm:presLayoutVars>
      </dgm:prSet>
      <dgm:spPr/>
      <dgm:t>
        <a:bodyPr/>
        <a:lstStyle/>
        <a:p>
          <a:endParaRPr lang="en-US"/>
        </a:p>
      </dgm:t>
    </dgm:pt>
    <dgm:pt modelId="{2C48BC95-FAA5-4EBB-9F02-7E40BED2CA1D}" type="pres">
      <dgm:prSet presAssocID="{FF480CD2-5A6C-450B-A400-974D3D27CCB4}" presName="Childtext1" presStyleLbl="revTx" presStyleIdx="2" presStyleCnt="3">
        <dgm:presLayoutVars>
          <dgm:chMax val="0"/>
          <dgm:chPref val="0"/>
          <dgm:bulletEnabled val="1"/>
        </dgm:presLayoutVars>
      </dgm:prSet>
      <dgm:spPr/>
      <dgm:t>
        <a:bodyPr/>
        <a:lstStyle/>
        <a:p>
          <a:endParaRPr lang="en-US"/>
        </a:p>
      </dgm:t>
    </dgm:pt>
    <dgm:pt modelId="{E7E1EA54-82E9-41E0-A4C8-E4974C4A479E}" type="pres">
      <dgm:prSet presAssocID="{FF480CD2-5A6C-450B-A400-974D3D27CCB4}" presName="BalanceSpacing" presStyleCnt="0"/>
      <dgm:spPr/>
    </dgm:pt>
    <dgm:pt modelId="{7C0FD4DE-C9A6-4331-9D0E-679E476035BE}" type="pres">
      <dgm:prSet presAssocID="{FF480CD2-5A6C-450B-A400-974D3D27CCB4}" presName="BalanceSpacing1" presStyleCnt="0"/>
      <dgm:spPr/>
    </dgm:pt>
    <dgm:pt modelId="{57682A38-CA47-434B-905E-3764C49CE92A}" type="pres">
      <dgm:prSet presAssocID="{6398D68E-6122-4CA8-B192-3E476E71E3C0}" presName="Accent1Text" presStyleLbl="node1" presStyleIdx="5" presStyleCnt="6"/>
      <dgm:spPr/>
      <dgm:t>
        <a:bodyPr/>
        <a:lstStyle/>
        <a:p>
          <a:endParaRPr lang="en-US"/>
        </a:p>
      </dgm:t>
    </dgm:pt>
  </dgm:ptLst>
  <dgm:cxnLst>
    <dgm:cxn modelId="{EC946A38-E737-41BC-88EB-ACAA721F224B}" type="presOf" srcId="{D4D0E0FD-4478-45DC-B003-A22EF65CB2FE}" destId="{130E1058-AB68-4DC8-A0CB-A52BDEB1D1F5}" srcOrd="0" destOrd="0" presId="urn:microsoft.com/office/officeart/2008/layout/AlternatingHexagons"/>
    <dgm:cxn modelId="{BC941762-BC07-4F2B-9368-14BA205DA834}" srcId="{8962D69E-20B4-4621-8C74-72A3BE42FBC9}" destId="{FF480CD2-5A6C-450B-A400-974D3D27CCB4}" srcOrd="2" destOrd="0" parTransId="{636B561A-1950-4E6E-82E1-0510937DED4D}" sibTransId="{6398D68E-6122-4CA8-B192-3E476E71E3C0}"/>
    <dgm:cxn modelId="{182DAA88-CFC5-4797-B07B-F1739881E386}" type="presOf" srcId="{33FCF0C5-A157-4B65-A150-167A7546ED2A}" destId="{F532A1FE-DC7B-42D5-AB02-60CDA3DFF62B}" srcOrd="0" destOrd="0" presId="urn:microsoft.com/office/officeart/2008/layout/AlternatingHexagons"/>
    <dgm:cxn modelId="{4FDE68EA-0B92-4540-8A9E-538DEEB8E0CD}" type="presOf" srcId="{FF480CD2-5A6C-450B-A400-974D3D27CCB4}" destId="{F064A592-C18A-41C1-808A-4D13C12A0D85}" srcOrd="0" destOrd="0" presId="urn:microsoft.com/office/officeart/2008/layout/AlternatingHexagons"/>
    <dgm:cxn modelId="{21577E28-A4BF-4D46-98E4-E4F067787DEE}" type="presOf" srcId="{8962D69E-20B4-4621-8C74-72A3BE42FBC9}" destId="{2AF09B3B-7C37-481D-9C05-F73A0C9C915E}" srcOrd="0" destOrd="0" presId="urn:microsoft.com/office/officeart/2008/layout/AlternatingHexagons"/>
    <dgm:cxn modelId="{9BD6A305-1DD0-4C76-B221-69E7B7A8006E}" type="presOf" srcId="{46E1B9F5-73B4-41E8-9EBB-42DB5F128C1A}" destId="{2A0011DD-B298-4286-9CE9-F26537035DDE}" srcOrd="0" destOrd="0" presId="urn:microsoft.com/office/officeart/2008/layout/AlternatingHexagons"/>
    <dgm:cxn modelId="{17D2A850-5C4D-4B0A-81B6-4D565231588A}" srcId="{8962D69E-20B4-4621-8C74-72A3BE42FBC9}" destId="{33FCF0C5-A157-4B65-A150-167A7546ED2A}" srcOrd="0" destOrd="0" parTransId="{E3440C70-1CC3-47ED-8F92-3C92B3074BD7}" sibTransId="{65B76D4F-DF85-4AA2-808C-B974A07FCBCD}"/>
    <dgm:cxn modelId="{1EE2A002-2167-4DA3-AC0B-9F558722D95B}" srcId="{8962D69E-20B4-4621-8C74-72A3BE42FBC9}" destId="{46E1B9F5-73B4-41E8-9EBB-42DB5F128C1A}" srcOrd="1" destOrd="0" parTransId="{4777738D-B6C9-4C54-BF0D-6EF6AA3B3F6C}" sibTransId="{D4D0E0FD-4478-45DC-B003-A22EF65CB2FE}"/>
    <dgm:cxn modelId="{6B074837-AF51-4190-9A3B-6C87760B4C5E}" type="presOf" srcId="{6398D68E-6122-4CA8-B192-3E476E71E3C0}" destId="{57682A38-CA47-434B-905E-3764C49CE92A}" srcOrd="0" destOrd="0" presId="urn:microsoft.com/office/officeart/2008/layout/AlternatingHexagons"/>
    <dgm:cxn modelId="{85F0B1B4-3D5C-4072-AE31-9CD67A8C77C3}" type="presOf" srcId="{65B76D4F-DF85-4AA2-808C-B974A07FCBCD}" destId="{E22A97A3-CCBF-476E-B62C-C81DD25F7FA7}" srcOrd="0" destOrd="0" presId="urn:microsoft.com/office/officeart/2008/layout/AlternatingHexagons"/>
    <dgm:cxn modelId="{B2B3912B-8EDD-42A3-9457-F91E1FFB4403}" type="presParOf" srcId="{2AF09B3B-7C37-481D-9C05-F73A0C9C915E}" destId="{36460862-24D7-4D29-BD77-27B2C312E659}" srcOrd="0" destOrd="0" presId="urn:microsoft.com/office/officeart/2008/layout/AlternatingHexagons"/>
    <dgm:cxn modelId="{9378A91D-81AF-47F2-97A2-80B8F475C78C}" type="presParOf" srcId="{36460862-24D7-4D29-BD77-27B2C312E659}" destId="{F532A1FE-DC7B-42D5-AB02-60CDA3DFF62B}" srcOrd="0" destOrd="0" presId="urn:microsoft.com/office/officeart/2008/layout/AlternatingHexagons"/>
    <dgm:cxn modelId="{39937F0B-E0DC-4CDF-ACE2-6ED99295ADD3}" type="presParOf" srcId="{36460862-24D7-4D29-BD77-27B2C312E659}" destId="{96E75EFB-FD55-4F2B-B481-18A36792E3C9}" srcOrd="1" destOrd="0" presId="urn:microsoft.com/office/officeart/2008/layout/AlternatingHexagons"/>
    <dgm:cxn modelId="{74333F70-92B7-4623-B07C-7C965F20CDEC}" type="presParOf" srcId="{36460862-24D7-4D29-BD77-27B2C312E659}" destId="{D8779A20-AA8B-41BE-8CC0-1B3041039C78}" srcOrd="2" destOrd="0" presId="urn:microsoft.com/office/officeart/2008/layout/AlternatingHexagons"/>
    <dgm:cxn modelId="{8AAF3990-433D-4007-A78B-10EA8109F451}" type="presParOf" srcId="{36460862-24D7-4D29-BD77-27B2C312E659}" destId="{6DF2B641-87B6-4BBC-9D2F-AE9B812F2681}" srcOrd="3" destOrd="0" presId="urn:microsoft.com/office/officeart/2008/layout/AlternatingHexagons"/>
    <dgm:cxn modelId="{CC7038F7-86E4-45F5-BC3C-2CCAAB327A9A}" type="presParOf" srcId="{36460862-24D7-4D29-BD77-27B2C312E659}" destId="{E22A97A3-CCBF-476E-B62C-C81DD25F7FA7}" srcOrd="4" destOrd="0" presId="urn:microsoft.com/office/officeart/2008/layout/AlternatingHexagons"/>
    <dgm:cxn modelId="{0C7C074F-97D9-4F2E-B127-FA5A25F18704}" type="presParOf" srcId="{2AF09B3B-7C37-481D-9C05-F73A0C9C915E}" destId="{3B01C192-29F0-4953-94C9-0AD2700C270F}" srcOrd="1" destOrd="0" presId="urn:microsoft.com/office/officeart/2008/layout/AlternatingHexagons"/>
    <dgm:cxn modelId="{6412EF07-14AA-49F4-ABDC-CE6F6607B788}" type="presParOf" srcId="{2AF09B3B-7C37-481D-9C05-F73A0C9C915E}" destId="{1C08CAE7-2881-461F-A1A5-2AAAD0B9A2FC}" srcOrd="2" destOrd="0" presId="urn:microsoft.com/office/officeart/2008/layout/AlternatingHexagons"/>
    <dgm:cxn modelId="{FC680211-EDAD-4857-BBAA-5FC1D2D4504E}" type="presParOf" srcId="{1C08CAE7-2881-461F-A1A5-2AAAD0B9A2FC}" destId="{2A0011DD-B298-4286-9CE9-F26537035DDE}" srcOrd="0" destOrd="0" presId="urn:microsoft.com/office/officeart/2008/layout/AlternatingHexagons"/>
    <dgm:cxn modelId="{1DF572BF-4306-4C3B-8E36-5BBFA0259817}" type="presParOf" srcId="{1C08CAE7-2881-461F-A1A5-2AAAD0B9A2FC}" destId="{A7213759-3759-436A-B817-0489A01476B3}" srcOrd="1" destOrd="0" presId="urn:microsoft.com/office/officeart/2008/layout/AlternatingHexagons"/>
    <dgm:cxn modelId="{1254E8DA-4FFC-4E5D-B81A-86CE3A8BB8F5}" type="presParOf" srcId="{1C08CAE7-2881-461F-A1A5-2AAAD0B9A2FC}" destId="{1E814E1F-1CA8-4146-B0E4-43DA8B772FA5}" srcOrd="2" destOrd="0" presId="urn:microsoft.com/office/officeart/2008/layout/AlternatingHexagons"/>
    <dgm:cxn modelId="{BD7355BC-C2D5-411C-BB67-BE9FDB0C7DF4}" type="presParOf" srcId="{1C08CAE7-2881-461F-A1A5-2AAAD0B9A2FC}" destId="{CCEF63BE-CB67-46DA-81DF-7005E5A9D377}" srcOrd="3" destOrd="0" presId="urn:microsoft.com/office/officeart/2008/layout/AlternatingHexagons"/>
    <dgm:cxn modelId="{D156246B-C723-4DD7-AFB6-D0B29D09955A}" type="presParOf" srcId="{1C08CAE7-2881-461F-A1A5-2AAAD0B9A2FC}" destId="{130E1058-AB68-4DC8-A0CB-A52BDEB1D1F5}" srcOrd="4" destOrd="0" presId="urn:microsoft.com/office/officeart/2008/layout/AlternatingHexagons"/>
    <dgm:cxn modelId="{7F78F047-9062-47A0-95F6-9F9DB079E853}" type="presParOf" srcId="{2AF09B3B-7C37-481D-9C05-F73A0C9C915E}" destId="{5B045161-42AF-46AE-BB9B-66866FEF8BDF}" srcOrd="3" destOrd="0" presId="urn:microsoft.com/office/officeart/2008/layout/AlternatingHexagons"/>
    <dgm:cxn modelId="{9B19BF80-201C-407B-822E-7EE32BCC1E0C}" type="presParOf" srcId="{2AF09B3B-7C37-481D-9C05-F73A0C9C915E}" destId="{4340C18A-139C-4211-98A9-AE4F7A46132F}" srcOrd="4" destOrd="0" presId="urn:microsoft.com/office/officeart/2008/layout/AlternatingHexagons"/>
    <dgm:cxn modelId="{D5705716-F638-4341-98BD-F2A466C54680}" type="presParOf" srcId="{4340C18A-139C-4211-98A9-AE4F7A46132F}" destId="{F064A592-C18A-41C1-808A-4D13C12A0D85}" srcOrd="0" destOrd="0" presId="urn:microsoft.com/office/officeart/2008/layout/AlternatingHexagons"/>
    <dgm:cxn modelId="{85525EC1-BF49-427A-B7B0-F1FF3944C786}" type="presParOf" srcId="{4340C18A-139C-4211-98A9-AE4F7A46132F}" destId="{2C48BC95-FAA5-4EBB-9F02-7E40BED2CA1D}" srcOrd="1" destOrd="0" presId="urn:microsoft.com/office/officeart/2008/layout/AlternatingHexagons"/>
    <dgm:cxn modelId="{FF02D75C-645A-4600-9FC9-A3569FEB1DA3}" type="presParOf" srcId="{4340C18A-139C-4211-98A9-AE4F7A46132F}" destId="{E7E1EA54-82E9-41E0-A4C8-E4974C4A479E}" srcOrd="2" destOrd="0" presId="urn:microsoft.com/office/officeart/2008/layout/AlternatingHexagons"/>
    <dgm:cxn modelId="{8A3EC4A2-B9AB-4095-8138-3E59A4D13B31}" type="presParOf" srcId="{4340C18A-139C-4211-98A9-AE4F7A46132F}" destId="{7C0FD4DE-C9A6-4331-9D0E-679E476035BE}" srcOrd="3" destOrd="0" presId="urn:microsoft.com/office/officeart/2008/layout/AlternatingHexagons"/>
    <dgm:cxn modelId="{C7ACF065-DFAE-47F7-B8D2-B7997DA088FA}" type="presParOf" srcId="{4340C18A-139C-4211-98A9-AE4F7A46132F}" destId="{57682A38-CA47-434B-905E-3764C49CE92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DC4A9D-4311-41DD-9BE8-9484CEEF0D93}" type="doc">
      <dgm:prSet loTypeId="urn:microsoft.com/office/officeart/2005/8/layout/radial1" loCatId="relationship" qsTypeId="urn:microsoft.com/office/officeart/2005/8/quickstyle/simple1" qsCatId="simple" csTypeId="urn:microsoft.com/office/officeart/2005/8/colors/accent5_5" csCatId="accent5" phldr="1"/>
      <dgm:spPr/>
      <dgm:t>
        <a:bodyPr/>
        <a:lstStyle/>
        <a:p>
          <a:endParaRPr lang="en-US"/>
        </a:p>
      </dgm:t>
    </dgm:pt>
    <dgm:pt modelId="{F9EBBDA3-9C5F-4CE1-92EF-61D46562ACFF}">
      <dgm:prSet phldrT="[Text]" custT="1"/>
      <dgm:spPr/>
      <dgm:t>
        <a:bodyPr/>
        <a:lstStyle/>
        <a:p>
          <a:r>
            <a:rPr lang="en-US" sz="2400" b="1" dirty="0" smtClean="0">
              <a:solidFill>
                <a:srgbClr val="FFFF19"/>
              </a:solidFill>
            </a:rPr>
            <a:t>Value Creation &amp; Protection</a:t>
          </a:r>
          <a:endParaRPr lang="en-US" sz="2400" b="1" dirty="0">
            <a:solidFill>
              <a:srgbClr val="FFFF19"/>
            </a:solidFill>
          </a:endParaRPr>
        </a:p>
      </dgm:t>
    </dgm:pt>
    <dgm:pt modelId="{3A041F47-BC54-4A05-83D1-C2399396B5DA}" type="parTrans" cxnId="{3886287A-A735-4AF9-B6E5-AD74FCB6F012}">
      <dgm:prSet/>
      <dgm:spPr/>
      <dgm:t>
        <a:bodyPr/>
        <a:lstStyle/>
        <a:p>
          <a:endParaRPr lang="en-US" sz="2400"/>
        </a:p>
      </dgm:t>
    </dgm:pt>
    <dgm:pt modelId="{1A7E9397-405E-439A-9F0A-29E21C852084}" type="sibTrans" cxnId="{3886287A-A735-4AF9-B6E5-AD74FCB6F012}">
      <dgm:prSet/>
      <dgm:spPr/>
      <dgm:t>
        <a:bodyPr/>
        <a:lstStyle/>
        <a:p>
          <a:endParaRPr lang="en-US" sz="2400"/>
        </a:p>
      </dgm:t>
    </dgm:pt>
    <dgm:pt modelId="{DBFF5E3C-75B8-48DB-A520-B91695B2FB74}">
      <dgm:prSet phldrT="[Text]" custT="1"/>
      <dgm:spPr/>
      <dgm:t>
        <a:bodyPr/>
        <a:lstStyle/>
        <a:p>
          <a:r>
            <a:rPr lang="en-US" sz="2400" dirty="0" smtClean="0"/>
            <a:t>Integrated</a:t>
          </a:r>
          <a:endParaRPr lang="en-US" sz="2400" dirty="0"/>
        </a:p>
      </dgm:t>
    </dgm:pt>
    <dgm:pt modelId="{0E027FAA-809A-45AA-95D0-8E516425D532}" type="parTrans" cxnId="{BB21F879-BD23-4559-962D-01A67813E2C6}">
      <dgm:prSet custT="1"/>
      <dgm:spPr/>
      <dgm:t>
        <a:bodyPr/>
        <a:lstStyle/>
        <a:p>
          <a:endParaRPr lang="en-US" sz="700"/>
        </a:p>
      </dgm:t>
    </dgm:pt>
    <dgm:pt modelId="{35FA3A1D-3567-420D-8498-00D7CFFA8EF5}" type="sibTrans" cxnId="{BB21F879-BD23-4559-962D-01A67813E2C6}">
      <dgm:prSet/>
      <dgm:spPr/>
      <dgm:t>
        <a:bodyPr/>
        <a:lstStyle/>
        <a:p>
          <a:endParaRPr lang="en-US" sz="2400"/>
        </a:p>
      </dgm:t>
    </dgm:pt>
    <dgm:pt modelId="{25489E44-57FD-46E6-8CA5-43E799AAE267}">
      <dgm:prSet phldrT="[Text]" custT="1"/>
      <dgm:spPr/>
      <dgm:t>
        <a:bodyPr/>
        <a:lstStyle/>
        <a:p>
          <a:r>
            <a:rPr lang="en-US" sz="2400" dirty="0" smtClean="0"/>
            <a:t>Best Available Information</a:t>
          </a:r>
          <a:endParaRPr lang="en-US" sz="2400" dirty="0"/>
        </a:p>
      </dgm:t>
    </dgm:pt>
    <dgm:pt modelId="{1D309656-108D-415E-9696-A4C0AC8ADE6E}" type="parTrans" cxnId="{A8987E11-DCF3-4CF1-94A6-F8BD6CF1F563}">
      <dgm:prSet custT="1"/>
      <dgm:spPr/>
      <dgm:t>
        <a:bodyPr/>
        <a:lstStyle/>
        <a:p>
          <a:endParaRPr lang="en-US" sz="700"/>
        </a:p>
      </dgm:t>
    </dgm:pt>
    <dgm:pt modelId="{9CA034DD-D6DF-44C6-ADA8-5F48425DA1FE}" type="sibTrans" cxnId="{A8987E11-DCF3-4CF1-94A6-F8BD6CF1F563}">
      <dgm:prSet/>
      <dgm:spPr/>
      <dgm:t>
        <a:bodyPr/>
        <a:lstStyle/>
        <a:p>
          <a:endParaRPr lang="en-US" sz="2400"/>
        </a:p>
      </dgm:t>
    </dgm:pt>
    <dgm:pt modelId="{033EAD9C-22C4-4169-9B4E-8335C9F91330}">
      <dgm:prSet phldrT="[Text]" custT="1"/>
      <dgm:spPr/>
      <dgm:t>
        <a:bodyPr/>
        <a:lstStyle/>
        <a:p>
          <a:r>
            <a:rPr lang="en-US" sz="2400" dirty="0" smtClean="0"/>
            <a:t>Human Cultural Factors</a:t>
          </a:r>
          <a:endParaRPr lang="en-US" sz="2400" dirty="0"/>
        </a:p>
      </dgm:t>
    </dgm:pt>
    <dgm:pt modelId="{ADD8A2BA-E6E5-4E3F-B10C-2DDBC44F3C48}" type="parTrans" cxnId="{8CBFCFA4-8BD1-4E36-A067-D4AA3194AA7B}">
      <dgm:prSet custT="1"/>
      <dgm:spPr/>
      <dgm:t>
        <a:bodyPr/>
        <a:lstStyle/>
        <a:p>
          <a:endParaRPr lang="en-US" sz="700"/>
        </a:p>
      </dgm:t>
    </dgm:pt>
    <dgm:pt modelId="{99F91CA4-1BB1-4E1A-B49D-6949BD719A36}" type="sibTrans" cxnId="{8CBFCFA4-8BD1-4E36-A067-D4AA3194AA7B}">
      <dgm:prSet/>
      <dgm:spPr/>
      <dgm:t>
        <a:bodyPr/>
        <a:lstStyle/>
        <a:p>
          <a:endParaRPr lang="en-US" sz="2400"/>
        </a:p>
      </dgm:t>
    </dgm:pt>
    <dgm:pt modelId="{43648D40-D293-4617-9B84-F91B661FCA40}">
      <dgm:prSet phldrT="[Text]" custT="1"/>
      <dgm:spPr/>
      <dgm:t>
        <a:bodyPr/>
        <a:lstStyle/>
        <a:p>
          <a:r>
            <a:rPr lang="en-US" sz="2400" dirty="0" smtClean="0"/>
            <a:t>Continual Improvement</a:t>
          </a:r>
          <a:endParaRPr lang="en-US" sz="2400" dirty="0"/>
        </a:p>
      </dgm:t>
    </dgm:pt>
    <dgm:pt modelId="{8C49B69F-7C59-4D52-A064-549A5508D446}" type="parTrans" cxnId="{E31AC141-7696-4480-99F6-657DD5D2203B}">
      <dgm:prSet custT="1"/>
      <dgm:spPr/>
      <dgm:t>
        <a:bodyPr/>
        <a:lstStyle/>
        <a:p>
          <a:endParaRPr lang="en-US" sz="700"/>
        </a:p>
      </dgm:t>
    </dgm:pt>
    <dgm:pt modelId="{2A59A1A8-E1E3-4943-AF69-1AA2B625FDC1}" type="sibTrans" cxnId="{E31AC141-7696-4480-99F6-657DD5D2203B}">
      <dgm:prSet/>
      <dgm:spPr/>
      <dgm:t>
        <a:bodyPr/>
        <a:lstStyle/>
        <a:p>
          <a:endParaRPr lang="en-US" sz="2400"/>
        </a:p>
      </dgm:t>
    </dgm:pt>
    <dgm:pt modelId="{AB28501C-1E4A-4204-9811-5B570D22020C}">
      <dgm:prSet custT="1"/>
      <dgm:spPr/>
      <dgm:t>
        <a:bodyPr/>
        <a:lstStyle/>
        <a:p>
          <a:r>
            <a:rPr lang="en-US" sz="2400" dirty="0" smtClean="0"/>
            <a:t>Structured and Comprehensive</a:t>
          </a:r>
          <a:endParaRPr lang="en-US" sz="2400" dirty="0"/>
        </a:p>
      </dgm:t>
    </dgm:pt>
    <dgm:pt modelId="{A1879889-FCD7-442A-84C0-4E20C8652060}" type="parTrans" cxnId="{7CB2FD5D-B72B-427F-AD05-1C88F42E9180}">
      <dgm:prSet custT="1"/>
      <dgm:spPr/>
      <dgm:t>
        <a:bodyPr/>
        <a:lstStyle/>
        <a:p>
          <a:endParaRPr lang="en-US" sz="700"/>
        </a:p>
      </dgm:t>
    </dgm:pt>
    <dgm:pt modelId="{782CAB3B-60C4-4E3E-9A0F-9C4284FD2321}" type="sibTrans" cxnId="{7CB2FD5D-B72B-427F-AD05-1C88F42E9180}">
      <dgm:prSet/>
      <dgm:spPr/>
      <dgm:t>
        <a:bodyPr/>
        <a:lstStyle/>
        <a:p>
          <a:endParaRPr lang="en-US" sz="2400"/>
        </a:p>
      </dgm:t>
    </dgm:pt>
    <dgm:pt modelId="{9CCFF7D9-31E4-43C6-B76A-34CA4A8BB76D}">
      <dgm:prSet custT="1"/>
      <dgm:spPr/>
      <dgm:t>
        <a:bodyPr/>
        <a:lstStyle/>
        <a:p>
          <a:r>
            <a:rPr lang="en-US" sz="2400" dirty="0" smtClean="0"/>
            <a:t>Customized</a:t>
          </a:r>
          <a:endParaRPr lang="en-US" sz="2400" dirty="0"/>
        </a:p>
      </dgm:t>
    </dgm:pt>
    <dgm:pt modelId="{8AC81D7A-7B04-473B-881B-9C3AF1EFEA15}" type="parTrans" cxnId="{972A574D-E4B5-45FC-A7BB-C93493E9948C}">
      <dgm:prSet custT="1"/>
      <dgm:spPr/>
      <dgm:t>
        <a:bodyPr/>
        <a:lstStyle/>
        <a:p>
          <a:endParaRPr lang="en-US" sz="700"/>
        </a:p>
      </dgm:t>
    </dgm:pt>
    <dgm:pt modelId="{6D61B69A-2DF4-44F9-A3AB-E68F29FC1E02}" type="sibTrans" cxnId="{972A574D-E4B5-45FC-A7BB-C93493E9948C}">
      <dgm:prSet/>
      <dgm:spPr/>
      <dgm:t>
        <a:bodyPr/>
        <a:lstStyle/>
        <a:p>
          <a:endParaRPr lang="en-US" sz="2400"/>
        </a:p>
      </dgm:t>
    </dgm:pt>
    <dgm:pt modelId="{D360BA20-7D6E-445A-8CCE-169D2E6862E2}">
      <dgm:prSet custT="1"/>
      <dgm:spPr/>
      <dgm:t>
        <a:bodyPr/>
        <a:lstStyle/>
        <a:p>
          <a:r>
            <a:rPr lang="en-US" sz="2400" dirty="0" smtClean="0"/>
            <a:t>Dynamic</a:t>
          </a:r>
          <a:endParaRPr lang="en-US" sz="2400" dirty="0"/>
        </a:p>
      </dgm:t>
    </dgm:pt>
    <dgm:pt modelId="{7E41F12A-3CA5-4E53-BE19-3B7212F3F7C3}" type="parTrans" cxnId="{F7255659-6C23-40FE-8C54-F7F3718D6D2C}">
      <dgm:prSet custT="1"/>
      <dgm:spPr/>
      <dgm:t>
        <a:bodyPr/>
        <a:lstStyle/>
        <a:p>
          <a:endParaRPr lang="en-US" sz="700"/>
        </a:p>
      </dgm:t>
    </dgm:pt>
    <dgm:pt modelId="{95143787-18DC-47A6-AC23-7F61A7D8E0F6}" type="sibTrans" cxnId="{F7255659-6C23-40FE-8C54-F7F3718D6D2C}">
      <dgm:prSet/>
      <dgm:spPr/>
      <dgm:t>
        <a:bodyPr/>
        <a:lstStyle/>
        <a:p>
          <a:endParaRPr lang="en-US" sz="2400"/>
        </a:p>
      </dgm:t>
    </dgm:pt>
    <dgm:pt modelId="{0A0A78F2-BA79-4578-A929-0D6955F18454}">
      <dgm:prSet custT="1"/>
      <dgm:spPr/>
      <dgm:t>
        <a:bodyPr/>
        <a:lstStyle/>
        <a:p>
          <a:r>
            <a:rPr lang="en-US" sz="2400" dirty="0" smtClean="0"/>
            <a:t>Inclusive</a:t>
          </a:r>
          <a:endParaRPr lang="en-US" sz="2400" dirty="0"/>
        </a:p>
      </dgm:t>
    </dgm:pt>
    <dgm:pt modelId="{01980F7D-CCB3-42BD-A2EB-BA82129A3EDE}" type="parTrans" cxnId="{008FE564-2185-44DD-A3CD-568E5C0BE0E7}">
      <dgm:prSet custT="1"/>
      <dgm:spPr/>
      <dgm:t>
        <a:bodyPr/>
        <a:lstStyle/>
        <a:p>
          <a:endParaRPr lang="en-US" sz="700"/>
        </a:p>
      </dgm:t>
    </dgm:pt>
    <dgm:pt modelId="{EC24225E-4CFC-446D-8EB7-8AA82D777F76}" type="sibTrans" cxnId="{008FE564-2185-44DD-A3CD-568E5C0BE0E7}">
      <dgm:prSet/>
      <dgm:spPr/>
      <dgm:t>
        <a:bodyPr/>
        <a:lstStyle/>
        <a:p>
          <a:endParaRPr lang="en-US" sz="2400"/>
        </a:p>
      </dgm:t>
    </dgm:pt>
    <dgm:pt modelId="{41649148-D81B-4DE8-8FCF-4D44933A0A32}" type="pres">
      <dgm:prSet presAssocID="{BADC4A9D-4311-41DD-9BE8-9484CEEF0D93}" presName="cycle" presStyleCnt="0">
        <dgm:presLayoutVars>
          <dgm:chMax val="1"/>
          <dgm:dir/>
          <dgm:animLvl val="ctr"/>
          <dgm:resizeHandles val="exact"/>
        </dgm:presLayoutVars>
      </dgm:prSet>
      <dgm:spPr/>
      <dgm:t>
        <a:bodyPr/>
        <a:lstStyle/>
        <a:p>
          <a:endParaRPr lang="en-US"/>
        </a:p>
      </dgm:t>
    </dgm:pt>
    <dgm:pt modelId="{16EE43AA-E727-4C18-ACEE-40FA6595A364}" type="pres">
      <dgm:prSet presAssocID="{F9EBBDA3-9C5F-4CE1-92EF-61D46562ACFF}" presName="centerShape" presStyleLbl="node0" presStyleIdx="0" presStyleCnt="1" custScaleX="154817" custScaleY="167894"/>
      <dgm:spPr/>
      <dgm:t>
        <a:bodyPr/>
        <a:lstStyle/>
        <a:p>
          <a:endParaRPr lang="en-US"/>
        </a:p>
      </dgm:t>
    </dgm:pt>
    <dgm:pt modelId="{27F43F24-6EC6-440F-84F1-65DC5057BE1C}" type="pres">
      <dgm:prSet presAssocID="{0E027FAA-809A-45AA-95D0-8E516425D532}" presName="Name9" presStyleLbl="parChTrans1D2" presStyleIdx="0" presStyleCnt="8"/>
      <dgm:spPr/>
      <dgm:t>
        <a:bodyPr/>
        <a:lstStyle/>
        <a:p>
          <a:endParaRPr lang="en-US"/>
        </a:p>
      </dgm:t>
    </dgm:pt>
    <dgm:pt modelId="{49B0D48A-626F-4F20-8BD8-6A34CF2D7CB4}" type="pres">
      <dgm:prSet presAssocID="{0E027FAA-809A-45AA-95D0-8E516425D532}" presName="connTx" presStyleLbl="parChTrans1D2" presStyleIdx="0" presStyleCnt="8"/>
      <dgm:spPr/>
      <dgm:t>
        <a:bodyPr/>
        <a:lstStyle/>
        <a:p>
          <a:endParaRPr lang="en-US"/>
        </a:p>
      </dgm:t>
    </dgm:pt>
    <dgm:pt modelId="{704BDAB3-7779-43F8-88E6-753B6D332D53}" type="pres">
      <dgm:prSet presAssocID="{DBFF5E3C-75B8-48DB-A520-B91695B2FB74}" presName="node" presStyleLbl="node1" presStyleIdx="0" presStyleCnt="8" custScaleX="156590" custScaleY="146497" custRadScaleRad="101125" custRadScaleInc="-4680">
        <dgm:presLayoutVars>
          <dgm:bulletEnabled val="1"/>
        </dgm:presLayoutVars>
      </dgm:prSet>
      <dgm:spPr/>
      <dgm:t>
        <a:bodyPr/>
        <a:lstStyle/>
        <a:p>
          <a:endParaRPr lang="en-US"/>
        </a:p>
      </dgm:t>
    </dgm:pt>
    <dgm:pt modelId="{2D07EDA6-4A32-46A3-A030-F1D65D1D6AE4}" type="pres">
      <dgm:prSet presAssocID="{A1879889-FCD7-442A-84C0-4E20C8652060}" presName="Name9" presStyleLbl="parChTrans1D2" presStyleIdx="1" presStyleCnt="8"/>
      <dgm:spPr/>
      <dgm:t>
        <a:bodyPr/>
        <a:lstStyle/>
        <a:p>
          <a:endParaRPr lang="en-US"/>
        </a:p>
      </dgm:t>
    </dgm:pt>
    <dgm:pt modelId="{A16C0272-C46C-4077-9125-A9C2BA163DE5}" type="pres">
      <dgm:prSet presAssocID="{A1879889-FCD7-442A-84C0-4E20C8652060}" presName="connTx" presStyleLbl="parChTrans1D2" presStyleIdx="1" presStyleCnt="8"/>
      <dgm:spPr/>
      <dgm:t>
        <a:bodyPr/>
        <a:lstStyle/>
        <a:p>
          <a:endParaRPr lang="en-US"/>
        </a:p>
      </dgm:t>
    </dgm:pt>
    <dgm:pt modelId="{2BFF9590-8284-4106-A87C-71B3C9518821}" type="pres">
      <dgm:prSet presAssocID="{AB28501C-1E4A-4204-9811-5B570D22020C}" presName="node" presStyleLbl="node1" presStyleIdx="1" presStyleCnt="8" custScaleX="156590" custScaleY="146497" custRadScaleRad="99491" custRadScaleInc="-5368">
        <dgm:presLayoutVars>
          <dgm:bulletEnabled val="1"/>
        </dgm:presLayoutVars>
      </dgm:prSet>
      <dgm:spPr/>
      <dgm:t>
        <a:bodyPr/>
        <a:lstStyle/>
        <a:p>
          <a:endParaRPr lang="en-US"/>
        </a:p>
      </dgm:t>
    </dgm:pt>
    <dgm:pt modelId="{526D2D1F-9B8B-4F5F-B1C6-3A027871C6A1}" type="pres">
      <dgm:prSet presAssocID="{8AC81D7A-7B04-473B-881B-9C3AF1EFEA15}" presName="Name9" presStyleLbl="parChTrans1D2" presStyleIdx="2" presStyleCnt="8"/>
      <dgm:spPr/>
      <dgm:t>
        <a:bodyPr/>
        <a:lstStyle/>
        <a:p>
          <a:endParaRPr lang="en-US"/>
        </a:p>
      </dgm:t>
    </dgm:pt>
    <dgm:pt modelId="{EE3490FE-EFAC-4BC0-8133-3BD1FB775A61}" type="pres">
      <dgm:prSet presAssocID="{8AC81D7A-7B04-473B-881B-9C3AF1EFEA15}" presName="connTx" presStyleLbl="parChTrans1D2" presStyleIdx="2" presStyleCnt="8"/>
      <dgm:spPr/>
      <dgm:t>
        <a:bodyPr/>
        <a:lstStyle/>
        <a:p>
          <a:endParaRPr lang="en-US"/>
        </a:p>
      </dgm:t>
    </dgm:pt>
    <dgm:pt modelId="{B133AD26-36F2-4F34-BAA9-48C860430D5D}" type="pres">
      <dgm:prSet presAssocID="{9CCFF7D9-31E4-43C6-B76A-34CA4A8BB76D}" presName="node" presStyleLbl="node1" presStyleIdx="2" presStyleCnt="8" custScaleX="156590" custScaleY="146497" custRadScaleRad="98148" custRadScaleInc="-2874">
        <dgm:presLayoutVars>
          <dgm:bulletEnabled val="1"/>
        </dgm:presLayoutVars>
      </dgm:prSet>
      <dgm:spPr/>
      <dgm:t>
        <a:bodyPr/>
        <a:lstStyle/>
        <a:p>
          <a:endParaRPr lang="en-US"/>
        </a:p>
      </dgm:t>
    </dgm:pt>
    <dgm:pt modelId="{8C34CA26-8921-457D-9035-2BAEA2608F0B}" type="pres">
      <dgm:prSet presAssocID="{01980F7D-CCB3-42BD-A2EB-BA82129A3EDE}" presName="Name9" presStyleLbl="parChTrans1D2" presStyleIdx="3" presStyleCnt="8"/>
      <dgm:spPr/>
      <dgm:t>
        <a:bodyPr/>
        <a:lstStyle/>
        <a:p>
          <a:endParaRPr lang="en-US"/>
        </a:p>
      </dgm:t>
    </dgm:pt>
    <dgm:pt modelId="{A6B6BB45-1794-448D-A48D-C243013E1794}" type="pres">
      <dgm:prSet presAssocID="{01980F7D-CCB3-42BD-A2EB-BA82129A3EDE}" presName="connTx" presStyleLbl="parChTrans1D2" presStyleIdx="3" presStyleCnt="8"/>
      <dgm:spPr/>
      <dgm:t>
        <a:bodyPr/>
        <a:lstStyle/>
        <a:p>
          <a:endParaRPr lang="en-US"/>
        </a:p>
      </dgm:t>
    </dgm:pt>
    <dgm:pt modelId="{FB8BAB9D-A769-477A-89EA-41591B3F8788}" type="pres">
      <dgm:prSet presAssocID="{0A0A78F2-BA79-4578-A929-0D6955F18454}" presName="node" presStyleLbl="node1" presStyleIdx="3" presStyleCnt="8" custScaleX="156590" custScaleY="146497">
        <dgm:presLayoutVars>
          <dgm:bulletEnabled val="1"/>
        </dgm:presLayoutVars>
      </dgm:prSet>
      <dgm:spPr/>
      <dgm:t>
        <a:bodyPr/>
        <a:lstStyle/>
        <a:p>
          <a:endParaRPr lang="en-US"/>
        </a:p>
      </dgm:t>
    </dgm:pt>
    <dgm:pt modelId="{A291EF98-B740-46BB-BA3E-754AA75ACDD8}" type="pres">
      <dgm:prSet presAssocID="{7E41F12A-3CA5-4E53-BE19-3B7212F3F7C3}" presName="Name9" presStyleLbl="parChTrans1D2" presStyleIdx="4" presStyleCnt="8"/>
      <dgm:spPr/>
      <dgm:t>
        <a:bodyPr/>
        <a:lstStyle/>
        <a:p>
          <a:endParaRPr lang="en-US"/>
        </a:p>
      </dgm:t>
    </dgm:pt>
    <dgm:pt modelId="{8460B937-0D46-4CB3-8580-55A3FEF8687A}" type="pres">
      <dgm:prSet presAssocID="{7E41F12A-3CA5-4E53-BE19-3B7212F3F7C3}" presName="connTx" presStyleLbl="parChTrans1D2" presStyleIdx="4" presStyleCnt="8"/>
      <dgm:spPr/>
      <dgm:t>
        <a:bodyPr/>
        <a:lstStyle/>
        <a:p>
          <a:endParaRPr lang="en-US"/>
        </a:p>
      </dgm:t>
    </dgm:pt>
    <dgm:pt modelId="{D26B0FF9-A88E-4260-9C9E-EF45B70200F6}" type="pres">
      <dgm:prSet presAssocID="{D360BA20-7D6E-445A-8CCE-169D2E6862E2}" presName="node" presStyleLbl="node1" presStyleIdx="4" presStyleCnt="8" custScaleX="156590" custScaleY="146497">
        <dgm:presLayoutVars>
          <dgm:bulletEnabled val="1"/>
        </dgm:presLayoutVars>
      </dgm:prSet>
      <dgm:spPr/>
      <dgm:t>
        <a:bodyPr/>
        <a:lstStyle/>
        <a:p>
          <a:endParaRPr lang="en-US"/>
        </a:p>
      </dgm:t>
    </dgm:pt>
    <dgm:pt modelId="{DD35AC59-B8BD-4762-92B2-73EC1314F57E}" type="pres">
      <dgm:prSet presAssocID="{1D309656-108D-415E-9696-A4C0AC8ADE6E}" presName="Name9" presStyleLbl="parChTrans1D2" presStyleIdx="5" presStyleCnt="8"/>
      <dgm:spPr/>
      <dgm:t>
        <a:bodyPr/>
        <a:lstStyle/>
        <a:p>
          <a:endParaRPr lang="en-US"/>
        </a:p>
      </dgm:t>
    </dgm:pt>
    <dgm:pt modelId="{E1323F2C-1B1C-46A6-A907-FCAAD7A905C8}" type="pres">
      <dgm:prSet presAssocID="{1D309656-108D-415E-9696-A4C0AC8ADE6E}" presName="connTx" presStyleLbl="parChTrans1D2" presStyleIdx="5" presStyleCnt="8"/>
      <dgm:spPr/>
      <dgm:t>
        <a:bodyPr/>
        <a:lstStyle/>
        <a:p>
          <a:endParaRPr lang="en-US"/>
        </a:p>
      </dgm:t>
    </dgm:pt>
    <dgm:pt modelId="{25D29BC9-246F-40E1-B48B-1C82CA7B3CA6}" type="pres">
      <dgm:prSet presAssocID="{25489E44-57FD-46E6-8CA5-43E799AAE267}" presName="node" presStyleLbl="node1" presStyleIdx="5" presStyleCnt="8" custScaleX="156590" custScaleY="146497">
        <dgm:presLayoutVars>
          <dgm:bulletEnabled val="1"/>
        </dgm:presLayoutVars>
      </dgm:prSet>
      <dgm:spPr/>
      <dgm:t>
        <a:bodyPr/>
        <a:lstStyle/>
        <a:p>
          <a:endParaRPr lang="en-US"/>
        </a:p>
      </dgm:t>
    </dgm:pt>
    <dgm:pt modelId="{1B783EEC-BFF3-4150-BEF6-284EAF5D042F}" type="pres">
      <dgm:prSet presAssocID="{ADD8A2BA-E6E5-4E3F-B10C-2DDBC44F3C48}" presName="Name9" presStyleLbl="parChTrans1D2" presStyleIdx="6" presStyleCnt="8"/>
      <dgm:spPr/>
      <dgm:t>
        <a:bodyPr/>
        <a:lstStyle/>
        <a:p>
          <a:endParaRPr lang="en-US"/>
        </a:p>
      </dgm:t>
    </dgm:pt>
    <dgm:pt modelId="{E177A281-B945-4FA8-B045-1A4187367095}" type="pres">
      <dgm:prSet presAssocID="{ADD8A2BA-E6E5-4E3F-B10C-2DDBC44F3C48}" presName="connTx" presStyleLbl="parChTrans1D2" presStyleIdx="6" presStyleCnt="8"/>
      <dgm:spPr/>
      <dgm:t>
        <a:bodyPr/>
        <a:lstStyle/>
        <a:p>
          <a:endParaRPr lang="en-US"/>
        </a:p>
      </dgm:t>
    </dgm:pt>
    <dgm:pt modelId="{ED183BDA-E1C2-4003-9757-AE14054660DD}" type="pres">
      <dgm:prSet presAssocID="{033EAD9C-22C4-4169-9B4E-8335C9F91330}" presName="node" presStyleLbl="node1" presStyleIdx="6" presStyleCnt="8" custScaleX="156590" custScaleY="146497">
        <dgm:presLayoutVars>
          <dgm:bulletEnabled val="1"/>
        </dgm:presLayoutVars>
      </dgm:prSet>
      <dgm:spPr/>
      <dgm:t>
        <a:bodyPr/>
        <a:lstStyle/>
        <a:p>
          <a:endParaRPr lang="en-US"/>
        </a:p>
      </dgm:t>
    </dgm:pt>
    <dgm:pt modelId="{F946CA2A-C0A7-409E-879E-3CC8CB61E798}" type="pres">
      <dgm:prSet presAssocID="{8C49B69F-7C59-4D52-A064-549A5508D446}" presName="Name9" presStyleLbl="parChTrans1D2" presStyleIdx="7" presStyleCnt="8"/>
      <dgm:spPr/>
      <dgm:t>
        <a:bodyPr/>
        <a:lstStyle/>
        <a:p>
          <a:endParaRPr lang="en-US"/>
        </a:p>
      </dgm:t>
    </dgm:pt>
    <dgm:pt modelId="{C8D1FC64-E39E-46C7-9345-B611551BAC4A}" type="pres">
      <dgm:prSet presAssocID="{8C49B69F-7C59-4D52-A064-549A5508D446}" presName="connTx" presStyleLbl="parChTrans1D2" presStyleIdx="7" presStyleCnt="8"/>
      <dgm:spPr/>
      <dgm:t>
        <a:bodyPr/>
        <a:lstStyle/>
        <a:p>
          <a:endParaRPr lang="en-US"/>
        </a:p>
      </dgm:t>
    </dgm:pt>
    <dgm:pt modelId="{64259B5A-682A-4809-8400-2B48C53E8286}" type="pres">
      <dgm:prSet presAssocID="{43648D40-D293-4617-9B84-F91B661FCA40}" presName="node" presStyleLbl="node1" presStyleIdx="7" presStyleCnt="8" custScaleX="156590" custScaleY="146497" custRadScaleRad="102099" custRadScaleInc="-1323">
        <dgm:presLayoutVars>
          <dgm:bulletEnabled val="1"/>
        </dgm:presLayoutVars>
      </dgm:prSet>
      <dgm:spPr/>
      <dgm:t>
        <a:bodyPr/>
        <a:lstStyle/>
        <a:p>
          <a:endParaRPr lang="en-US"/>
        </a:p>
      </dgm:t>
    </dgm:pt>
  </dgm:ptLst>
  <dgm:cxnLst>
    <dgm:cxn modelId="{AB162D98-A60F-449B-9B21-79761D834DA6}" type="presOf" srcId="{0A0A78F2-BA79-4578-A929-0D6955F18454}" destId="{FB8BAB9D-A769-477A-89EA-41591B3F8788}" srcOrd="0" destOrd="0" presId="urn:microsoft.com/office/officeart/2005/8/layout/radial1"/>
    <dgm:cxn modelId="{A6114C32-6824-4700-B7DA-BF9860E40B64}" type="presOf" srcId="{ADD8A2BA-E6E5-4E3F-B10C-2DDBC44F3C48}" destId="{1B783EEC-BFF3-4150-BEF6-284EAF5D042F}" srcOrd="0" destOrd="0" presId="urn:microsoft.com/office/officeart/2005/8/layout/radial1"/>
    <dgm:cxn modelId="{BB21F879-BD23-4559-962D-01A67813E2C6}" srcId="{F9EBBDA3-9C5F-4CE1-92EF-61D46562ACFF}" destId="{DBFF5E3C-75B8-48DB-A520-B91695B2FB74}" srcOrd="0" destOrd="0" parTransId="{0E027FAA-809A-45AA-95D0-8E516425D532}" sibTransId="{35FA3A1D-3567-420D-8498-00D7CFFA8EF5}"/>
    <dgm:cxn modelId="{4177008D-C31E-4E20-B5EB-171380C5C486}" type="presOf" srcId="{033EAD9C-22C4-4169-9B4E-8335C9F91330}" destId="{ED183BDA-E1C2-4003-9757-AE14054660DD}" srcOrd="0" destOrd="0" presId="urn:microsoft.com/office/officeart/2005/8/layout/radial1"/>
    <dgm:cxn modelId="{8CBFCFA4-8BD1-4E36-A067-D4AA3194AA7B}" srcId="{F9EBBDA3-9C5F-4CE1-92EF-61D46562ACFF}" destId="{033EAD9C-22C4-4169-9B4E-8335C9F91330}" srcOrd="6" destOrd="0" parTransId="{ADD8A2BA-E6E5-4E3F-B10C-2DDBC44F3C48}" sibTransId="{99F91CA4-1BB1-4E1A-B49D-6949BD719A36}"/>
    <dgm:cxn modelId="{BF382FA1-9AE2-4E67-A98D-B27351221F0F}" type="presOf" srcId="{8AC81D7A-7B04-473B-881B-9C3AF1EFEA15}" destId="{EE3490FE-EFAC-4BC0-8133-3BD1FB775A61}" srcOrd="1" destOrd="0" presId="urn:microsoft.com/office/officeart/2005/8/layout/radial1"/>
    <dgm:cxn modelId="{E4F3EE68-A37D-48D8-B2D7-6D5010399B05}" type="presOf" srcId="{25489E44-57FD-46E6-8CA5-43E799AAE267}" destId="{25D29BC9-246F-40E1-B48B-1C82CA7B3CA6}" srcOrd="0" destOrd="0" presId="urn:microsoft.com/office/officeart/2005/8/layout/radial1"/>
    <dgm:cxn modelId="{008FE564-2185-44DD-A3CD-568E5C0BE0E7}" srcId="{F9EBBDA3-9C5F-4CE1-92EF-61D46562ACFF}" destId="{0A0A78F2-BA79-4578-A929-0D6955F18454}" srcOrd="3" destOrd="0" parTransId="{01980F7D-CCB3-42BD-A2EB-BA82129A3EDE}" sibTransId="{EC24225E-4CFC-446D-8EB7-8AA82D777F76}"/>
    <dgm:cxn modelId="{4CCBE41D-3562-4AC9-9C8F-F7DDE944A009}" type="presOf" srcId="{0E027FAA-809A-45AA-95D0-8E516425D532}" destId="{27F43F24-6EC6-440F-84F1-65DC5057BE1C}" srcOrd="0" destOrd="0" presId="urn:microsoft.com/office/officeart/2005/8/layout/radial1"/>
    <dgm:cxn modelId="{EFF0FD71-8E2E-4ED2-AC01-A1C219BBC82A}" type="presOf" srcId="{8C49B69F-7C59-4D52-A064-549A5508D446}" destId="{C8D1FC64-E39E-46C7-9345-B611551BAC4A}" srcOrd="1" destOrd="0" presId="urn:microsoft.com/office/officeart/2005/8/layout/radial1"/>
    <dgm:cxn modelId="{A8987E11-DCF3-4CF1-94A6-F8BD6CF1F563}" srcId="{F9EBBDA3-9C5F-4CE1-92EF-61D46562ACFF}" destId="{25489E44-57FD-46E6-8CA5-43E799AAE267}" srcOrd="5" destOrd="0" parTransId="{1D309656-108D-415E-9696-A4C0AC8ADE6E}" sibTransId="{9CA034DD-D6DF-44C6-ADA8-5F48425DA1FE}"/>
    <dgm:cxn modelId="{79E5A155-7413-4DB2-8025-BA490AEEEE87}" type="presOf" srcId="{8C49B69F-7C59-4D52-A064-549A5508D446}" destId="{F946CA2A-C0A7-409E-879E-3CC8CB61E798}" srcOrd="0" destOrd="0" presId="urn:microsoft.com/office/officeart/2005/8/layout/radial1"/>
    <dgm:cxn modelId="{C6FB3E1E-B2C9-474A-A5FB-A06A69D42E57}" type="presOf" srcId="{BADC4A9D-4311-41DD-9BE8-9484CEEF0D93}" destId="{41649148-D81B-4DE8-8FCF-4D44933A0A32}" srcOrd="0" destOrd="0" presId="urn:microsoft.com/office/officeart/2005/8/layout/radial1"/>
    <dgm:cxn modelId="{E31AC141-7696-4480-99F6-657DD5D2203B}" srcId="{F9EBBDA3-9C5F-4CE1-92EF-61D46562ACFF}" destId="{43648D40-D293-4617-9B84-F91B661FCA40}" srcOrd="7" destOrd="0" parTransId="{8C49B69F-7C59-4D52-A064-549A5508D446}" sibTransId="{2A59A1A8-E1E3-4943-AF69-1AA2B625FDC1}"/>
    <dgm:cxn modelId="{3886287A-A735-4AF9-B6E5-AD74FCB6F012}" srcId="{BADC4A9D-4311-41DD-9BE8-9484CEEF0D93}" destId="{F9EBBDA3-9C5F-4CE1-92EF-61D46562ACFF}" srcOrd="0" destOrd="0" parTransId="{3A041F47-BC54-4A05-83D1-C2399396B5DA}" sibTransId="{1A7E9397-405E-439A-9F0A-29E21C852084}"/>
    <dgm:cxn modelId="{7CB2FD5D-B72B-427F-AD05-1C88F42E9180}" srcId="{F9EBBDA3-9C5F-4CE1-92EF-61D46562ACFF}" destId="{AB28501C-1E4A-4204-9811-5B570D22020C}" srcOrd="1" destOrd="0" parTransId="{A1879889-FCD7-442A-84C0-4E20C8652060}" sibTransId="{782CAB3B-60C4-4E3E-9A0F-9C4284FD2321}"/>
    <dgm:cxn modelId="{7B04AC6D-03CF-4F27-9263-238DD9405550}" type="presOf" srcId="{01980F7D-CCB3-42BD-A2EB-BA82129A3EDE}" destId="{8C34CA26-8921-457D-9035-2BAEA2608F0B}" srcOrd="0" destOrd="0" presId="urn:microsoft.com/office/officeart/2005/8/layout/radial1"/>
    <dgm:cxn modelId="{4B19797D-B338-4016-8C2F-8423401E1A0D}" type="presOf" srcId="{0E027FAA-809A-45AA-95D0-8E516425D532}" destId="{49B0D48A-626F-4F20-8BD8-6A34CF2D7CB4}" srcOrd="1" destOrd="0" presId="urn:microsoft.com/office/officeart/2005/8/layout/radial1"/>
    <dgm:cxn modelId="{9F0F3AC5-3059-4CEE-A16A-857698C6765E}" type="presOf" srcId="{A1879889-FCD7-442A-84C0-4E20C8652060}" destId="{2D07EDA6-4A32-46A3-A030-F1D65D1D6AE4}" srcOrd="0" destOrd="0" presId="urn:microsoft.com/office/officeart/2005/8/layout/radial1"/>
    <dgm:cxn modelId="{47D44606-6A64-465F-B967-952C8D2BB057}" type="presOf" srcId="{01980F7D-CCB3-42BD-A2EB-BA82129A3EDE}" destId="{A6B6BB45-1794-448D-A48D-C243013E1794}" srcOrd="1" destOrd="0" presId="urn:microsoft.com/office/officeart/2005/8/layout/radial1"/>
    <dgm:cxn modelId="{2B7319A5-CDDF-429B-B5BA-BC59A2D470F9}" type="presOf" srcId="{1D309656-108D-415E-9696-A4C0AC8ADE6E}" destId="{DD35AC59-B8BD-4762-92B2-73EC1314F57E}" srcOrd="0" destOrd="0" presId="urn:microsoft.com/office/officeart/2005/8/layout/radial1"/>
    <dgm:cxn modelId="{06632C7C-2A09-4B1D-B2BF-6EA98C537633}" type="presOf" srcId="{7E41F12A-3CA5-4E53-BE19-3B7212F3F7C3}" destId="{A291EF98-B740-46BB-BA3E-754AA75ACDD8}" srcOrd="0" destOrd="0" presId="urn:microsoft.com/office/officeart/2005/8/layout/radial1"/>
    <dgm:cxn modelId="{1176FC03-A5B1-496F-8A26-EB4D736A529B}" type="presOf" srcId="{DBFF5E3C-75B8-48DB-A520-B91695B2FB74}" destId="{704BDAB3-7779-43F8-88E6-753B6D332D53}" srcOrd="0" destOrd="0" presId="urn:microsoft.com/office/officeart/2005/8/layout/radial1"/>
    <dgm:cxn modelId="{7FAC4154-7E7D-4FF1-B5A1-04E1AA7DD754}" type="presOf" srcId="{1D309656-108D-415E-9696-A4C0AC8ADE6E}" destId="{E1323F2C-1B1C-46A6-A907-FCAAD7A905C8}" srcOrd="1" destOrd="0" presId="urn:microsoft.com/office/officeart/2005/8/layout/radial1"/>
    <dgm:cxn modelId="{2C0EFDCB-60A1-4D0E-80D1-5BC20918FC94}" type="presOf" srcId="{43648D40-D293-4617-9B84-F91B661FCA40}" destId="{64259B5A-682A-4809-8400-2B48C53E8286}" srcOrd="0" destOrd="0" presId="urn:microsoft.com/office/officeart/2005/8/layout/radial1"/>
    <dgm:cxn modelId="{AF843D0A-A8D3-4A50-88BC-DA7509067722}" type="presOf" srcId="{AB28501C-1E4A-4204-9811-5B570D22020C}" destId="{2BFF9590-8284-4106-A87C-71B3C9518821}" srcOrd="0" destOrd="0" presId="urn:microsoft.com/office/officeart/2005/8/layout/radial1"/>
    <dgm:cxn modelId="{F7255659-6C23-40FE-8C54-F7F3718D6D2C}" srcId="{F9EBBDA3-9C5F-4CE1-92EF-61D46562ACFF}" destId="{D360BA20-7D6E-445A-8CCE-169D2E6862E2}" srcOrd="4" destOrd="0" parTransId="{7E41F12A-3CA5-4E53-BE19-3B7212F3F7C3}" sibTransId="{95143787-18DC-47A6-AC23-7F61A7D8E0F6}"/>
    <dgm:cxn modelId="{3B5279C6-8F9B-4A20-A139-9AE6E31BE55C}" type="presOf" srcId="{A1879889-FCD7-442A-84C0-4E20C8652060}" destId="{A16C0272-C46C-4077-9125-A9C2BA163DE5}" srcOrd="1" destOrd="0" presId="urn:microsoft.com/office/officeart/2005/8/layout/radial1"/>
    <dgm:cxn modelId="{279EF58A-4DFA-41B2-862E-062C61BDFB90}" type="presOf" srcId="{9CCFF7D9-31E4-43C6-B76A-34CA4A8BB76D}" destId="{B133AD26-36F2-4F34-BAA9-48C860430D5D}" srcOrd="0" destOrd="0" presId="urn:microsoft.com/office/officeart/2005/8/layout/radial1"/>
    <dgm:cxn modelId="{B97F3C02-74C9-4E1C-BF94-53DAA1130E3F}" type="presOf" srcId="{8AC81D7A-7B04-473B-881B-9C3AF1EFEA15}" destId="{526D2D1F-9B8B-4F5F-B1C6-3A027871C6A1}" srcOrd="0" destOrd="0" presId="urn:microsoft.com/office/officeart/2005/8/layout/radial1"/>
    <dgm:cxn modelId="{0C6BDFF8-0869-46C7-A96B-6E51FFDE8746}" type="presOf" srcId="{D360BA20-7D6E-445A-8CCE-169D2E6862E2}" destId="{D26B0FF9-A88E-4260-9C9E-EF45B70200F6}" srcOrd="0" destOrd="0" presId="urn:microsoft.com/office/officeart/2005/8/layout/radial1"/>
    <dgm:cxn modelId="{0733BD6F-4F5C-4B1B-95F2-96740B0C7136}" type="presOf" srcId="{F9EBBDA3-9C5F-4CE1-92EF-61D46562ACFF}" destId="{16EE43AA-E727-4C18-ACEE-40FA6595A364}" srcOrd="0" destOrd="0" presId="urn:microsoft.com/office/officeart/2005/8/layout/radial1"/>
    <dgm:cxn modelId="{972A574D-E4B5-45FC-A7BB-C93493E9948C}" srcId="{F9EBBDA3-9C5F-4CE1-92EF-61D46562ACFF}" destId="{9CCFF7D9-31E4-43C6-B76A-34CA4A8BB76D}" srcOrd="2" destOrd="0" parTransId="{8AC81D7A-7B04-473B-881B-9C3AF1EFEA15}" sibTransId="{6D61B69A-2DF4-44F9-A3AB-E68F29FC1E02}"/>
    <dgm:cxn modelId="{5F7A047E-643F-4934-AEC0-EEFD354D5354}" type="presOf" srcId="{7E41F12A-3CA5-4E53-BE19-3B7212F3F7C3}" destId="{8460B937-0D46-4CB3-8580-55A3FEF8687A}" srcOrd="1" destOrd="0" presId="urn:microsoft.com/office/officeart/2005/8/layout/radial1"/>
    <dgm:cxn modelId="{2B4E6256-82A3-4FAF-8277-F1B323A4C638}" type="presOf" srcId="{ADD8A2BA-E6E5-4E3F-B10C-2DDBC44F3C48}" destId="{E177A281-B945-4FA8-B045-1A4187367095}" srcOrd="1" destOrd="0" presId="urn:microsoft.com/office/officeart/2005/8/layout/radial1"/>
    <dgm:cxn modelId="{75AFCE11-D91D-4451-AB3E-3FFED071D438}" type="presParOf" srcId="{41649148-D81B-4DE8-8FCF-4D44933A0A32}" destId="{16EE43AA-E727-4C18-ACEE-40FA6595A364}" srcOrd="0" destOrd="0" presId="urn:microsoft.com/office/officeart/2005/8/layout/radial1"/>
    <dgm:cxn modelId="{F3B449AE-39A5-4D17-BB98-C59AF39AB247}" type="presParOf" srcId="{41649148-D81B-4DE8-8FCF-4D44933A0A32}" destId="{27F43F24-6EC6-440F-84F1-65DC5057BE1C}" srcOrd="1" destOrd="0" presId="urn:microsoft.com/office/officeart/2005/8/layout/radial1"/>
    <dgm:cxn modelId="{EC44973F-1A29-4D57-A9A8-CE4980A41BC6}" type="presParOf" srcId="{27F43F24-6EC6-440F-84F1-65DC5057BE1C}" destId="{49B0D48A-626F-4F20-8BD8-6A34CF2D7CB4}" srcOrd="0" destOrd="0" presId="urn:microsoft.com/office/officeart/2005/8/layout/radial1"/>
    <dgm:cxn modelId="{992F7207-FEF4-4EC6-B8D9-78293F3E833C}" type="presParOf" srcId="{41649148-D81B-4DE8-8FCF-4D44933A0A32}" destId="{704BDAB3-7779-43F8-88E6-753B6D332D53}" srcOrd="2" destOrd="0" presId="urn:microsoft.com/office/officeart/2005/8/layout/radial1"/>
    <dgm:cxn modelId="{3FF78CF7-822C-47A7-A710-AB211AC45DFB}" type="presParOf" srcId="{41649148-D81B-4DE8-8FCF-4D44933A0A32}" destId="{2D07EDA6-4A32-46A3-A030-F1D65D1D6AE4}" srcOrd="3" destOrd="0" presId="urn:microsoft.com/office/officeart/2005/8/layout/radial1"/>
    <dgm:cxn modelId="{4041CF20-4FB3-40D2-980F-BA1CA85C0B21}" type="presParOf" srcId="{2D07EDA6-4A32-46A3-A030-F1D65D1D6AE4}" destId="{A16C0272-C46C-4077-9125-A9C2BA163DE5}" srcOrd="0" destOrd="0" presId="urn:microsoft.com/office/officeart/2005/8/layout/radial1"/>
    <dgm:cxn modelId="{6C6D8F2D-4533-4D5A-9CB2-1A3A32DAE711}" type="presParOf" srcId="{41649148-D81B-4DE8-8FCF-4D44933A0A32}" destId="{2BFF9590-8284-4106-A87C-71B3C9518821}" srcOrd="4" destOrd="0" presId="urn:microsoft.com/office/officeart/2005/8/layout/radial1"/>
    <dgm:cxn modelId="{5DAE44BE-7EF3-4F80-B9C0-9E83CBDD3FCD}" type="presParOf" srcId="{41649148-D81B-4DE8-8FCF-4D44933A0A32}" destId="{526D2D1F-9B8B-4F5F-B1C6-3A027871C6A1}" srcOrd="5" destOrd="0" presId="urn:microsoft.com/office/officeart/2005/8/layout/radial1"/>
    <dgm:cxn modelId="{77746AFA-FA92-49A8-A96F-7B04AC2A1394}" type="presParOf" srcId="{526D2D1F-9B8B-4F5F-B1C6-3A027871C6A1}" destId="{EE3490FE-EFAC-4BC0-8133-3BD1FB775A61}" srcOrd="0" destOrd="0" presId="urn:microsoft.com/office/officeart/2005/8/layout/radial1"/>
    <dgm:cxn modelId="{6F178869-42BA-43A1-881A-3DF640CD61C8}" type="presParOf" srcId="{41649148-D81B-4DE8-8FCF-4D44933A0A32}" destId="{B133AD26-36F2-4F34-BAA9-48C860430D5D}" srcOrd="6" destOrd="0" presId="urn:microsoft.com/office/officeart/2005/8/layout/radial1"/>
    <dgm:cxn modelId="{2429E5B6-F1C2-46B0-AAAE-A07E24A5AD96}" type="presParOf" srcId="{41649148-D81B-4DE8-8FCF-4D44933A0A32}" destId="{8C34CA26-8921-457D-9035-2BAEA2608F0B}" srcOrd="7" destOrd="0" presId="urn:microsoft.com/office/officeart/2005/8/layout/radial1"/>
    <dgm:cxn modelId="{D3A5C59C-15D4-4BAC-A42C-15694343CA6E}" type="presParOf" srcId="{8C34CA26-8921-457D-9035-2BAEA2608F0B}" destId="{A6B6BB45-1794-448D-A48D-C243013E1794}" srcOrd="0" destOrd="0" presId="urn:microsoft.com/office/officeart/2005/8/layout/radial1"/>
    <dgm:cxn modelId="{E5EFF140-5C44-4850-9174-1966426F5779}" type="presParOf" srcId="{41649148-D81B-4DE8-8FCF-4D44933A0A32}" destId="{FB8BAB9D-A769-477A-89EA-41591B3F8788}" srcOrd="8" destOrd="0" presId="urn:microsoft.com/office/officeart/2005/8/layout/radial1"/>
    <dgm:cxn modelId="{0AC32260-4E43-44AD-BD08-F04739D214A8}" type="presParOf" srcId="{41649148-D81B-4DE8-8FCF-4D44933A0A32}" destId="{A291EF98-B740-46BB-BA3E-754AA75ACDD8}" srcOrd="9" destOrd="0" presId="urn:microsoft.com/office/officeart/2005/8/layout/radial1"/>
    <dgm:cxn modelId="{6D9FED89-1542-4366-B9F8-CBD15CC3AEB5}" type="presParOf" srcId="{A291EF98-B740-46BB-BA3E-754AA75ACDD8}" destId="{8460B937-0D46-4CB3-8580-55A3FEF8687A}" srcOrd="0" destOrd="0" presId="urn:microsoft.com/office/officeart/2005/8/layout/radial1"/>
    <dgm:cxn modelId="{7F184B13-8D75-4FC9-854C-8D243D1987C2}" type="presParOf" srcId="{41649148-D81B-4DE8-8FCF-4D44933A0A32}" destId="{D26B0FF9-A88E-4260-9C9E-EF45B70200F6}" srcOrd="10" destOrd="0" presId="urn:microsoft.com/office/officeart/2005/8/layout/radial1"/>
    <dgm:cxn modelId="{93A088E7-2D5C-481F-9FDD-27D20960674B}" type="presParOf" srcId="{41649148-D81B-4DE8-8FCF-4D44933A0A32}" destId="{DD35AC59-B8BD-4762-92B2-73EC1314F57E}" srcOrd="11" destOrd="0" presId="urn:microsoft.com/office/officeart/2005/8/layout/radial1"/>
    <dgm:cxn modelId="{F9434E75-0BEC-438B-8136-E55AFB347889}" type="presParOf" srcId="{DD35AC59-B8BD-4762-92B2-73EC1314F57E}" destId="{E1323F2C-1B1C-46A6-A907-FCAAD7A905C8}" srcOrd="0" destOrd="0" presId="urn:microsoft.com/office/officeart/2005/8/layout/radial1"/>
    <dgm:cxn modelId="{72D3A355-A347-4EEC-B910-53D200386F7E}" type="presParOf" srcId="{41649148-D81B-4DE8-8FCF-4D44933A0A32}" destId="{25D29BC9-246F-40E1-B48B-1C82CA7B3CA6}" srcOrd="12" destOrd="0" presId="urn:microsoft.com/office/officeart/2005/8/layout/radial1"/>
    <dgm:cxn modelId="{4CD1AC78-B490-4AE2-834B-E76C4BA6E35C}" type="presParOf" srcId="{41649148-D81B-4DE8-8FCF-4D44933A0A32}" destId="{1B783EEC-BFF3-4150-BEF6-284EAF5D042F}" srcOrd="13" destOrd="0" presId="urn:microsoft.com/office/officeart/2005/8/layout/radial1"/>
    <dgm:cxn modelId="{D4469043-F608-4878-B8DF-665C43C73613}" type="presParOf" srcId="{1B783EEC-BFF3-4150-BEF6-284EAF5D042F}" destId="{E177A281-B945-4FA8-B045-1A4187367095}" srcOrd="0" destOrd="0" presId="urn:microsoft.com/office/officeart/2005/8/layout/radial1"/>
    <dgm:cxn modelId="{C50CADA5-FD89-461F-96E6-7EA5F421C44A}" type="presParOf" srcId="{41649148-D81B-4DE8-8FCF-4D44933A0A32}" destId="{ED183BDA-E1C2-4003-9757-AE14054660DD}" srcOrd="14" destOrd="0" presId="urn:microsoft.com/office/officeart/2005/8/layout/radial1"/>
    <dgm:cxn modelId="{21789FB4-A4E5-4D5D-8987-2D04C9D382E5}" type="presParOf" srcId="{41649148-D81B-4DE8-8FCF-4D44933A0A32}" destId="{F946CA2A-C0A7-409E-879E-3CC8CB61E798}" srcOrd="15" destOrd="0" presId="urn:microsoft.com/office/officeart/2005/8/layout/radial1"/>
    <dgm:cxn modelId="{F647FFED-5A5E-4A0E-8535-CB541613CB8D}" type="presParOf" srcId="{F946CA2A-C0A7-409E-879E-3CC8CB61E798}" destId="{C8D1FC64-E39E-46C7-9345-B611551BAC4A}" srcOrd="0" destOrd="0" presId="urn:microsoft.com/office/officeart/2005/8/layout/radial1"/>
    <dgm:cxn modelId="{D0A2D2A4-9140-4851-8ADE-C0D514093B99}" type="presParOf" srcId="{41649148-D81B-4DE8-8FCF-4D44933A0A32}" destId="{64259B5A-682A-4809-8400-2B48C53E8286}"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739E761-C07C-405D-B580-DCBC30B8845C}" type="doc">
      <dgm:prSet loTypeId="urn:microsoft.com/office/officeart/2005/8/layout/radial5" loCatId="relationship" qsTypeId="urn:microsoft.com/office/officeart/2005/8/quickstyle/simple1" qsCatId="simple" csTypeId="urn:microsoft.com/office/officeart/2005/8/colors/colorful4" csCatId="colorful" phldr="1"/>
      <dgm:spPr/>
      <dgm:t>
        <a:bodyPr/>
        <a:lstStyle/>
        <a:p>
          <a:endParaRPr lang="en-US"/>
        </a:p>
      </dgm:t>
    </dgm:pt>
    <dgm:pt modelId="{1ADCDF4E-387A-42CD-9A1F-E6519D6B9A4E}">
      <dgm:prSet phldrT="[Text]" custT="1"/>
      <dgm:spPr/>
      <dgm:t>
        <a:bodyPr lIns="0" tIns="0" rIns="0" bIns="0"/>
        <a:lstStyle/>
        <a:p>
          <a:r>
            <a:rPr lang="en-US" sz="2000" b="1" i="0" dirty="0" smtClean="0">
              <a:solidFill>
                <a:srgbClr val="FFFF00"/>
              </a:solidFill>
            </a:rPr>
            <a:t>Leadership &amp; </a:t>
          </a:r>
        </a:p>
        <a:p>
          <a:r>
            <a:rPr lang="en-US" sz="1600" b="1" i="0" dirty="0" smtClean="0">
              <a:solidFill>
                <a:srgbClr val="FFFF00"/>
              </a:solidFill>
            </a:rPr>
            <a:t>Commitment</a:t>
          </a:r>
          <a:endParaRPr lang="en-US" sz="1600" b="1" i="0" dirty="0">
            <a:solidFill>
              <a:srgbClr val="FFFF00"/>
            </a:solidFill>
          </a:endParaRPr>
        </a:p>
      </dgm:t>
    </dgm:pt>
    <dgm:pt modelId="{78270E1E-9711-4A0C-B3B7-F5B857B8ED24}" type="parTrans" cxnId="{5C78BC56-C832-4E6A-BD25-8A86F8A711DF}">
      <dgm:prSet/>
      <dgm:spPr/>
      <dgm:t>
        <a:bodyPr/>
        <a:lstStyle/>
        <a:p>
          <a:endParaRPr lang="en-US" b="1" i="0"/>
        </a:p>
      </dgm:t>
    </dgm:pt>
    <dgm:pt modelId="{C9C032DC-B709-4178-86E0-29EEB4EE9343}" type="sibTrans" cxnId="{5C78BC56-C832-4E6A-BD25-8A86F8A711DF}">
      <dgm:prSet/>
      <dgm:spPr/>
      <dgm:t>
        <a:bodyPr/>
        <a:lstStyle/>
        <a:p>
          <a:endParaRPr lang="en-US" b="1" i="0"/>
        </a:p>
      </dgm:t>
    </dgm:pt>
    <dgm:pt modelId="{ABE59E09-E5EE-414A-978F-98DD4C00C7F6}">
      <dgm:prSet phldrT="[Text]" custT="1"/>
      <dgm:spPr/>
      <dgm:t>
        <a:bodyPr/>
        <a:lstStyle/>
        <a:p>
          <a:r>
            <a:rPr lang="en-US" sz="2000" b="1" i="0" dirty="0" smtClean="0"/>
            <a:t>Design</a:t>
          </a:r>
          <a:endParaRPr lang="en-US" sz="2000" b="1" i="0" dirty="0"/>
        </a:p>
      </dgm:t>
    </dgm:pt>
    <dgm:pt modelId="{374E087B-613B-4923-AE81-28CD6D6EBC42}" type="parTrans" cxnId="{177F706F-7DD2-483D-9900-B9FB655AE505}">
      <dgm:prSet/>
      <dgm:spPr/>
      <dgm:t>
        <a:bodyPr/>
        <a:lstStyle/>
        <a:p>
          <a:endParaRPr lang="en-US" b="1" i="0"/>
        </a:p>
      </dgm:t>
    </dgm:pt>
    <dgm:pt modelId="{5FF2CB12-4948-45BB-8A61-614B13124D78}" type="sibTrans" cxnId="{177F706F-7DD2-483D-9900-B9FB655AE505}">
      <dgm:prSet/>
      <dgm:spPr/>
      <dgm:t>
        <a:bodyPr/>
        <a:lstStyle/>
        <a:p>
          <a:endParaRPr lang="en-US" b="1" i="0"/>
        </a:p>
      </dgm:t>
    </dgm:pt>
    <dgm:pt modelId="{DFAA4DE7-BFCB-4F19-893A-0309761C541F}">
      <dgm:prSet phldrT="[Text]" custT="1"/>
      <dgm:spPr/>
      <dgm:t>
        <a:bodyPr lIns="0" tIns="0" rIns="0" bIns="0"/>
        <a:lstStyle/>
        <a:p>
          <a:r>
            <a:rPr lang="en-US" sz="2000" b="1" i="0" dirty="0" smtClean="0"/>
            <a:t>Implementation</a:t>
          </a:r>
          <a:endParaRPr lang="en-US" sz="2000" b="1" i="0" dirty="0"/>
        </a:p>
      </dgm:t>
    </dgm:pt>
    <dgm:pt modelId="{3E06DE61-B08E-48AC-ADC3-20030A60E964}" type="parTrans" cxnId="{133DAF50-DF5B-4E53-A5DA-DF14A833FE42}">
      <dgm:prSet/>
      <dgm:spPr/>
      <dgm:t>
        <a:bodyPr/>
        <a:lstStyle/>
        <a:p>
          <a:endParaRPr lang="en-US" b="1" i="0"/>
        </a:p>
      </dgm:t>
    </dgm:pt>
    <dgm:pt modelId="{258D3F9F-2D5E-4BE4-8E0C-1D13FAC34BB5}" type="sibTrans" cxnId="{133DAF50-DF5B-4E53-A5DA-DF14A833FE42}">
      <dgm:prSet/>
      <dgm:spPr/>
      <dgm:t>
        <a:bodyPr/>
        <a:lstStyle/>
        <a:p>
          <a:endParaRPr lang="en-US" b="1" i="0"/>
        </a:p>
      </dgm:t>
    </dgm:pt>
    <dgm:pt modelId="{86BD2AEA-B6F6-4E7C-AE33-4806D3A2F35E}">
      <dgm:prSet phldrT="[Text]" custT="1"/>
      <dgm:spPr/>
      <dgm:t>
        <a:bodyPr/>
        <a:lstStyle/>
        <a:p>
          <a:r>
            <a:rPr lang="en-US" sz="2400" b="1" i="0" dirty="0" smtClean="0"/>
            <a:t>Evaluation</a:t>
          </a:r>
          <a:endParaRPr lang="en-US" sz="2400" b="1" i="0" dirty="0"/>
        </a:p>
      </dgm:t>
    </dgm:pt>
    <dgm:pt modelId="{CB6006CC-C344-4794-9EE4-A4A3BFA23D3E}" type="parTrans" cxnId="{EBCF4D06-7FCE-4746-A614-021B9A84A79C}">
      <dgm:prSet/>
      <dgm:spPr/>
      <dgm:t>
        <a:bodyPr/>
        <a:lstStyle/>
        <a:p>
          <a:endParaRPr lang="en-US" b="1" i="0"/>
        </a:p>
      </dgm:t>
    </dgm:pt>
    <dgm:pt modelId="{3F6A181E-A2DA-4273-92B2-FD1F76E37C7F}" type="sibTrans" cxnId="{EBCF4D06-7FCE-4746-A614-021B9A84A79C}">
      <dgm:prSet/>
      <dgm:spPr/>
      <dgm:t>
        <a:bodyPr/>
        <a:lstStyle/>
        <a:p>
          <a:endParaRPr lang="en-US" b="1" i="0"/>
        </a:p>
      </dgm:t>
    </dgm:pt>
    <dgm:pt modelId="{AA79C830-49EE-4A65-82BD-1632EEE7464D}">
      <dgm:prSet phldrT="[Text]" custT="1"/>
      <dgm:spPr/>
      <dgm:t>
        <a:bodyPr/>
        <a:lstStyle/>
        <a:p>
          <a:r>
            <a:rPr lang="en-US" sz="2000" b="1" i="0" dirty="0" smtClean="0"/>
            <a:t>Integration</a:t>
          </a:r>
          <a:endParaRPr lang="en-US" sz="2000" b="1" i="0" dirty="0"/>
        </a:p>
      </dgm:t>
    </dgm:pt>
    <dgm:pt modelId="{33C09747-4726-45A4-BAC4-B90CA699EFFE}" type="parTrans" cxnId="{3102DB4C-6703-444D-90B8-2A768527A28F}">
      <dgm:prSet/>
      <dgm:spPr/>
      <dgm:t>
        <a:bodyPr/>
        <a:lstStyle/>
        <a:p>
          <a:endParaRPr lang="en-US" b="1" i="0"/>
        </a:p>
      </dgm:t>
    </dgm:pt>
    <dgm:pt modelId="{0F6A44B8-E8E4-441F-BD8F-ACB95D042658}" type="sibTrans" cxnId="{3102DB4C-6703-444D-90B8-2A768527A28F}">
      <dgm:prSet/>
      <dgm:spPr/>
      <dgm:t>
        <a:bodyPr/>
        <a:lstStyle/>
        <a:p>
          <a:endParaRPr lang="en-US" b="1" i="0"/>
        </a:p>
      </dgm:t>
    </dgm:pt>
    <dgm:pt modelId="{C6AA5EED-3170-43C5-8AEC-114FEA18CD51}">
      <dgm:prSet custT="1"/>
      <dgm:spPr/>
      <dgm:t>
        <a:bodyPr/>
        <a:lstStyle/>
        <a:p>
          <a:r>
            <a:rPr lang="en-US" sz="2000" b="1" i="0" dirty="0" smtClean="0"/>
            <a:t>Improvement</a:t>
          </a:r>
          <a:endParaRPr lang="en-US" sz="2000" b="1" i="0" dirty="0"/>
        </a:p>
      </dgm:t>
    </dgm:pt>
    <dgm:pt modelId="{25F53FE8-676F-4CC3-9055-1072CA03C174}" type="parTrans" cxnId="{F5B1568E-8537-49C7-8499-A6D323D1F593}">
      <dgm:prSet/>
      <dgm:spPr/>
      <dgm:t>
        <a:bodyPr/>
        <a:lstStyle/>
        <a:p>
          <a:endParaRPr lang="en-US" b="1" i="0"/>
        </a:p>
      </dgm:t>
    </dgm:pt>
    <dgm:pt modelId="{6DA31CA7-DC1A-4F1E-90DA-CFDFE1102629}" type="sibTrans" cxnId="{F5B1568E-8537-49C7-8499-A6D323D1F593}">
      <dgm:prSet/>
      <dgm:spPr/>
      <dgm:t>
        <a:bodyPr/>
        <a:lstStyle/>
        <a:p>
          <a:endParaRPr lang="en-US" b="1" i="0"/>
        </a:p>
      </dgm:t>
    </dgm:pt>
    <dgm:pt modelId="{3F7373F0-91AA-48E9-A114-75CA0EFA13AB}" type="pres">
      <dgm:prSet presAssocID="{3739E761-C07C-405D-B580-DCBC30B8845C}" presName="Name0" presStyleCnt="0">
        <dgm:presLayoutVars>
          <dgm:chMax val="1"/>
          <dgm:dir/>
          <dgm:animLvl val="ctr"/>
          <dgm:resizeHandles val="exact"/>
        </dgm:presLayoutVars>
      </dgm:prSet>
      <dgm:spPr/>
      <dgm:t>
        <a:bodyPr/>
        <a:lstStyle/>
        <a:p>
          <a:endParaRPr lang="en-US"/>
        </a:p>
      </dgm:t>
    </dgm:pt>
    <dgm:pt modelId="{AA159504-13E8-4704-AB02-076981890608}" type="pres">
      <dgm:prSet presAssocID="{1ADCDF4E-387A-42CD-9A1F-E6519D6B9A4E}" presName="centerShape" presStyleLbl="node0" presStyleIdx="0" presStyleCnt="1" custScaleX="125293" custScaleY="133128" custLinFactNeighborX="1623" custLinFactNeighborY="99"/>
      <dgm:spPr/>
      <dgm:t>
        <a:bodyPr/>
        <a:lstStyle/>
        <a:p>
          <a:endParaRPr lang="en-US"/>
        </a:p>
      </dgm:t>
    </dgm:pt>
    <dgm:pt modelId="{DB1FB534-47DB-4D60-92E6-C71EDC19D4DA}" type="pres">
      <dgm:prSet presAssocID="{374E087B-613B-4923-AE81-28CD6D6EBC42}" presName="parTrans" presStyleLbl="sibTrans2D1" presStyleIdx="0" presStyleCnt="5"/>
      <dgm:spPr/>
      <dgm:t>
        <a:bodyPr/>
        <a:lstStyle/>
        <a:p>
          <a:endParaRPr lang="en-US"/>
        </a:p>
      </dgm:t>
    </dgm:pt>
    <dgm:pt modelId="{E6BD8F7B-4C93-4675-BD89-13A03E2144BE}" type="pres">
      <dgm:prSet presAssocID="{374E087B-613B-4923-AE81-28CD6D6EBC42}" presName="connectorText" presStyleLbl="sibTrans2D1" presStyleIdx="0" presStyleCnt="5"/>
      <dgm:spPr/>
      <dgm:t>
        <a:bodyPr/>
        <a:lstStyle/>
        <a:p>
          <a:endParaRPr lang="en-US"/>
        </a:p>
      </dgm:t>
    </dgm:pt>
    <dgm:pt modelId="{53C05E65-AFFD-4E88-9D1A-7AD292E1BB02}" type="pres">
      <dgm:prSet presAssocID="{ABE59E09-E5EE-414A-978F-98DD4C00C7F6}" presName="node" presStyleLbl="node1" presStyleIdx="0" presStyleCnt="5" custScaleX="125293" custScaleY="133128" custRadScaleRad="99855" custRadScaleInc="5174">
        <dgm:presLayoutVars>
          <dgm:bulletEnabled val="1"/>
        </dgm:presLayoutVars>
      </dgm:prSet>
      <dgm:spPr/>
      <dgm:t>
        <a:bodyPr/>
        <a:lstStyle/>
        <a:p>
          <a:endParaRPr lang="en-US"/>
        </a:p>
      </dgm:t>
    </dgm:pt>
    <dgm:pt modelId="{D1D89909-E917-40BE-B32E-C04E27B69570}" type="pres">
      <dgm:prSet presAssocID="{3E06DE61-B08E-48AC-ADC3-20030A60E964}" presName="parTrans" presStyleLbl="sibTrans2D1" presStyleIdx="1" presStyleCnt="5"/>
      <dgm:spPr/>
      <dgm:t>
        <a:bodyPr/>
        <a:lstStyle/>
        <a:p>
          <a:endParaRPr lang="en-US"/>
        </a:p>
      </dgm:t>
    </dgm:pt>
    <dgm:pt modelId="{567F6DB3-51FF-4A82-AAB3-738048137C83}" type="pres">
      <dgm:prSet presAssocID="{3E06DE61-B08E-48AC-ADC3-20030A60E964}" presName="connectorText" presStyleLbl="sibTrans2D1" presStyleIdx="1" presStyleCnt="5"/>
      <dgm:spPr/>
      <dgm:t>
        <a:bodyPr/>
        <a:lstStyle/>
        <a:p>
          <a:endParaRPr lang="en-US"/>
        </a:p>
      </dgm:t>
    </dgm:pt>
    <dgm:pt modelId="{84BF8376-671C-4169-9277-45CEBAB71A39}" type="pres">
      <dgm:prSet presAssocID="{DFAA4DE7-BFCB-4F19-893A-0309761C541F}" presName="node" presStyleLbl="node1" presStyleIdx="1" presStyleCnt="5" custScaleX="147879" custScaleY="149783" custRadScaleRad="103032" custRadScaleInc="1840">
        <dgm:presLayoutVars>
          <dgm:bulletEnabled val="1"/>
        </dgm:presLayoutVars>
      </dgm:prSet>
      <dgm:spPr/>
      <dgm:t>
        <a:bodyPr/>
        <a:lstStyle/>
        <a:p>
          <a:endParaRPr lang="en-US"/>
        </a:p>
      </dgm:t>
    </dgm:pt>
    <dgm:pt modelId="{34E97D5A-6B96-4EE7-92DC-38F286C8D4DC}" type="pres">
      <dgm:prSet presAssocID="{25F53FE8-676F-4CC3-9055-1072CA03C174}" presName="parTrans" presStyleLbl="sibTrans2D1" presStyleIdx="2" presStyleCnt="5"/>
      <dgm:spPr/>
      <dgm:t>
        <a:bodyPr/>
        <a:lstStyle/>
        <a:p>
          <a:endParaRPr lang="en-US"/>
        </a:p>
      </dgm:t>
    </dgm:pt>
    <dgm:pt modelId="{C3D5A024-29EE-4C62-B4D2-973BD54974AB}" type="pres">
      <dgm:prSet presAssocID="{25F53FE8-676F-4CC3-9055-1072CA03C174}" presName="connectorText" presStyleLbl="sibTrans2D1" presStyleIdx="2" presStyleCnt="5"/>
      <dgm:spPr/>
      <dgm:t>
        <a:bodyPr/>
        <a:lstStyle/>
        <a:p>
          <a:endParaRPr lang="en-US"/>
        </a:p>
      </dgm:t>
    </dgm:pt>
    <dgm:pt modelId="{84C583C3-86F2-44BF-B68D-EE794CFE8584}" type="pres">
      <dgm:prSet presAssocID="{C6AA5EED-3170-43C5-8AEC-114FEA18CD51}" presName="node" presStyleLbl="node1" presStyleIdx="2" presStyleCnt="5" custScaleX="145061" custScaleY="143624" custRadScaleRad="102099" custRadScaleInc="-3912">
        <dgm:presLayoutVars>
          <dgm:bulletEnabled val="1"/>
        </dgm:presLayoutVars>
      </dgm:prSet>
      <dgm:spPr/>
      <dgm:t>
        <a:bodyPr/>
        <a:lstStyle/>
        <a:p>
          <a:endParaRPr lang="en-US"/>
        </a:p>
      </dgm:t>
    </dgm:pt>
    <dgm:pt modelId="{58400AD9-A6E1-49D6-BD6D-2776439D21E3}" type="pres">
      <dgm:prSet presAssocID="{CB6006CC-C344-4794-9EE4-A4A3BFA23D3E}" presName="parTrans" presStyleLbl="sibTrans2D1" presStyleIdx="3" presStyleCnt="5"/>
      <dgm:spPr/>
      <dgm:t>
        <a:bodyPr/>
        <a:lstStyle/>
        <a:p>
          <a:endParaRPr lang="en-US"/>
        </a:p>
      </dgm:t>
    </dgm:pt>
    <dgm:pt modelId="{3AFB00F2-A913-4918-ADAC-F4698BD616FC}" type="pres">
      <dgm:prSet presAssocID="{CB6006CC-C344-4794-9EE4-A4A3BFA23D3E}" presName="connectorText" presStyleLbl="sibTrans2D1" presStyleIdx="3" presStyleCnt="5"/>
      <dgm:spPr/>
      <dgm:t>
        <a:bodyPr/>
        <a:lstStyle/>
        <a:p>
          <a:endParaRPr lang="en-US"/>
        </a:p>
      </dgm:t>
    </dgm:pt>
    <dgm:pt modelId="{54033C87-DB74-486E-9629-FE4B9F3ADF07}" type="pres">
      <dgm:prSet presAssocID="{86BD2AEA-B6F6-4E7C-AE33-4806D3A2F35E}" presName="node" presStyleLbl="node1" presStyleIdx="3" presStyleCnt="5" custScaleX="125293" custScaleY="133128" custRadScaleRad="98291" custRadScaleInc="-4440">
        <dgm:presLayoutVars>
          <dgm:bulletEnabled val="1"/>
        </dgm:presLayoutVars>
      </dgm:prSet>
      <dgm:spPr/>
      <dgm:t>
        <a:bodyPr/>
        <a:lstStyle/>
        <a:p>
          <a:endParaRPr lang="en-US"/>
        </a:p>
      </dgm:t>
    </dgm:pt>
    <dgm:pt modelId="{8A8DD214-5929-4C20-8106-D37AB58B8FDD}" type="pres">
      <dgm:prSet presAssocID="{33C09747-4726-45A4-BAC4-B90CA699EFFE}" presName="parTrans" presStyleLbl="sibTrans2D1" presStyleIdx="4" presStyleCnt="5"/>
      <dgm:spPr/>
      <dgm:t>
        <a:bodyPr/>
        <a:lstStyle/>
        <a:p>
          <a:endParaRPr lang="en-US"/>
        </a:p>
      </dgm:t>
    </dgm:pt>
    <dgm:pt modelId="{5AD2470E-236E-4746-9A99-9945E3D7917A}" type="pres">
      <dgm:prSet presAssocID="{33C09747-4726-45A4-BAC4-B90CA699EFFE}" presName="connectorText" presStyleLbl="sibTrans2D1" presStyleIdx="4" presStyleCnt="5"/>
      <dgm:spPr/>
      <dgm:t>
        <a:bodyPr/>
        <a:lstStyle/>
        <a:p>
          <a:endParaRPr lang="en-US"/>
        </a:p>
      </dgm:t>
    </dgm:pt>
    <dgm:pt modelId="{C575C114-15AD-4F7A-BFE0-885A0ED7563E}" type="pres">
      <dgm:prSet presAssocID="{AA79C830-49EE-4A65-82BD-1632EEE7464D}" presName="node" presStyleLbl="node1" presStyleIdx="4" presStyleCnt="5" custScaleX="125293" custScaleY="133128" custRadScaleRad="96856" custRadScaleInc="1339">
        <dgm:presLayoutVars>
          <dgm:bulletEnabled val="1"/>
        </dgm:presLayoutVars>
      </dgm:prSet>
      <dgm:spPr/>
      <dgm:t>
        <a:bodyPr/>
        <a:lstStyle/>
        <a:p>
          <a:endParaRPr lang="en-US"/>
        </a:p>
      </dgm:t>
    </dgm:pt>
  </dgm:ptLst>
  <dgm:cxnLst>
    <dgm:cxn modelId="{EBCF4D06-7FCE-4746-A614-021B9A84A79C}" srcId="{1ADCDF4E-387A-42CD-9A1F-E6519D6B9A4E}" destId="{86BD2AEA-B6F6-4E7C-AE33-4806D3A2F35E}" srcOrd="3" destOrd="0" parTransId="{CB6006CC-C344-4794-9EE4-A4A3BFA23D3E}" sibTransId="{3F6A181E-A2DA-4273-92B2-FD1F76E37C7F}"/>
    <dgm:cxn modelId="{8626B0F5-0F8D-4929-88A3-1823685AC030}" type="presOf" srcId="{CB6006CC-C344-4794-9EE4-A4A3BFA23D3E}" destId="{3AFB00F2-A913-4918-ADAC-F4698BD616FC}" srcOrd="1" destOrd="0" presId="urn:microsoft.com/office/officeart/2005/8/layout/radial5"/>
    <dgm:cxn modelId="{28C335A9-94F9-4399-8295-166669897861}" type="presOf" srcId="{3739E761-C07C-405D-B580-DCBC30B8845C}" destId="{3F7373F0-91AA-48E9-A114-75CA0EFA13AB}" srcOrd="0" destOrd="0" presId="urn:microsoft.com/office/officeart/2005/8/layout/radial5"/>
    <dgm:cxn modelId="{9309C172-8FE6-46A0-B690-CBA4EB01A3B9}" type="presOf" srcId="{25F53FE8-676F-4CC3-9055-1072CA03C174}" destId="{C3D5A024-29EE-4C62-B4D2-973BD54974AB}" srcOrd="1" destOrd="0" presId="urn:microsoft.com/office/officeart/2005/8/layout/radial5"/>
    <dgm:cxn modelId="{F5B1568E-8537-49C7-8499-A6D323D1F593}" srcId="{1ADCDF4E-387A-42CD-9A1F-E6519D6B9A4E}" destId="{C6AA5EED-3170-43C5-8AEC-114FEA18CD51}" srcOrd="2" destOrd="0" parTransId="{25F53FE8-676F-4CC3-9055-1072CA03C174}" sibTransId="{6DA31CA7-DC1A-4F1E-90DA-CFDFE1102629}"/>
    <dgm:cxn modelId="{5C78BC56-C832-4E6A-BD25-8A86F8A711DF}" srcId="{3739E761-C07C-405D-B580-DCBC30B8845C}" destId="{1ADCDF4E-387A-42CD-9A1F-E6519D6B9A4E}" srcOrd="0" destOrd="0" parTransId="{78270E1E-9711-4A0C-B3B7-F5B857B8ED24}" sibTransId="{C9C032DC-B709-4178-86E0-29EEB4EE9343}"/>
    <dgm:cxn modelId="{CE75B6B6-5FA3-4E80-B726-A88F32461FA8}" type="presOf" srcId="{1ADCDF4E-387A-42CD-9A1F-E6519D6B9A4E}" destId="{AA159504-13E8-4704-AB02-076981890608}" srcOrd="0" destOrd="0" presId="urn:microsoft.com/office/officeart/2005/8/layout/radial5"/>
    <dgm:cxn modelId="{0BE70DC6-BA30-4F96-80AC-B2C825B08A49}" type="presOf" srcId="{DFAA4DE7-BFCB-4F19-893A-0309761C541F}" destId="{84BF8376-671C-4169-9277-45CEBAB71A39}" srcOrd="0" destOrd="0" presId="urn:microsoft.com/office/officeart/2005/8/layout/radial5"/>
    <dgm:cxn modelId="{7DCB6112-2213-47AB-B7C1-5947C06388B4}" type="presOf" srcId="{86BD2AEA-B6F6-4E7C-AE33-4806D3A2F35E}" destId="{54033C87-DB74-486E-9629-FE4B9F3ADF07}" srcOrd="0" destOrd="0" presId="urn:microsoft.com/office/officeart/2005/8/layout/radial5"/>
    <dgm:cxn modelId="{E4114E2B-35F7-44BF-8EB5-CEDF0E4D1F6B}" type="presOf" srcId="{AA79C830-49EE-4A65-82BD-1632EEE7464D}" destId="{C575C114-15AD-4F7A-BFE0-885A0ED7563E}" srcOrd="0" destOrd="0" presId="urn:microsoft.com/office/officeart/2005/8/layout/radial5"/>
    <dgm:cxn modelId="{26E82F8A-7A40-457C-B670-BB83BDA49DDA}" type="presOf" srcId="{374E087B-613B-4923-AE81-28CD6D6EBC42}" destId="{DB1FB534-47DB-4D60-92E6-C71EDC19D4DA}" srcOrd="0" destOrd="0" presId="urn:microsoft.com/office/officeart/2005/8/layout/radial5"/>
    <dgm:cxn modelId="{D69DE6EB-E92E-42A8-A75A-5F2928E7E0E3}" type="presOf" srcId="{CB6006CC-C344-4794-9EE4-A4A3BFA23D3E}" destId="{58400AD9-A6E1-49D6-BD6D-2776439D21E3}" srcOrd="0" destOrd="0" presId="urn:microsoft.com/office/officeart/2005/8/layout/radial5"/>
    <dgm:cxn modelId="{1F6B016A-BF11-4F3F-80B0-630C1701B9AC}" type="presOf" srcId="{C6AA5EED-3170-43C5-8AEC-114FEA18CD51}" destId="{84C583C3-86F2-44BF-B68D-EE794CFE8584}" srcOrd="0" destOrd="0" presId="urn:microsoft.com/office/officeart/2005/8/layout/radial5"/>
    <dgm:cxn modelId="{4FFE4C8B-FBC5-497D-B9C5-457FBC47C0EB}" type="presOf" srcId="{ABE59E09-E5EE-414A-978F-98DD4C00C7F6}" destId="{53C05E65-AFFD-4E88-9D1A-7AD292E1BB02}" srcOrd="0" destOrd="0" presId="urn:microsoft.com/office/officeart/2005/8/layout/radial5"/>
    <dgm:cxn modelId="{F859DDA3-FE6E-48DB-A8AC-52DC36EA3B40}" type="presOf" srcId="{3E06DE61-B08E-48AC-ADC3-20030A60E964}" destId="{567F6DB3-51FF-4A82-AAB3-738048137C83}" srcOrd="1" destOrd="0" presId="urn:microsoft.com/office/officeart/2005/8/layout/radial5"/>
    <dgm:cxn modelId="{3102DB4C-6703-444D-90B8-2A768527A28F}" srcId="{1ADCDF4E-387A-42CD-9A1F-E6519D6B9A4E}" destId="{AA79C830-49EE-4A65-82BD-1632EEE7464D}" srcOrd="4" destOrd="0" parTransId="{33C09747-4726-45A4-BAC4-B90CA699EFFE}" sibTransId="{0F6A44B8-E8E4-441F-BD8F-ACB95D042658}"/>
    <dgm:cxn modelId="{3CFE8FD0-4F8B-4A9B-BE15-E934E8FC4C0C}" type="presOf" srcId="{33C09747-4726-45A4-BAC4-B90CA699EFFE}" destId="{5AD2470E-236E-4746-9A99-9945E3D7917A}" srcOrd="1" destOrd="0" presId="urn:microsoft.com/office/officeart/2005/8/layout/radial5"/>
    <dgm:cxn modelId="{EDB4BF57-FB8B-46E0-A944-36BC8500E827}" type="presOf" srcId="{3E06DE61-B08E-48AC-ADC3-20030A60E964}" destId="{D1D89909-E917-40BE-B32E-C04E27B69570}" srcOrd="0" destOrd="0" presId="urn:microsoft.com/office/officeart/2005/8/layout/radial5"/>
    <dgm:cxn modelId="{6212C976-37FD-4570-8ED3-D99DE1C18DB3}" type="presOf" srcId="{33C09747-4726-45A4-BAC4-B90CA699EFFE}" destId="{8A8DD214-5929-4C20-8106-D37AB58B8FDD}" srcOrd="0" destOrd="0" presId="urn:microsoft.com/office/officeart/2005/8/layout/radial5"/>
    <dgm:cxn modelId="{B0496A4A-1F97-43AA-A8EF-87F90DE9C6C8}" type="presOf" srcId="{25F53FE8-676F-4CC3-9055-1072CA03C174}" destId="{34E97D5A-6B96-4EE7-92DC-38F286C8D4DC}" srcOrd="0" destOrd="0" presId="urn:microsoft.com/office/officeart/2005/8/layout/radial5"/>
    <dgm:cxn modelId="{133DAF50-DF5B-4E53-A5DA-DF14A833FE42}" srcId="{1ADCDF4E-387A-42CD-9A1F-E6519D6B9A4E}" destId="{DFAA4DE7-BFCB-4F19-893A-0309761C541F}" srcOrd="1" destOrd="0" parTransId="{3E06DE61-B08E-48AC-ADC3-20030A60E964}" sibTransId="{258D3F9F-2D5E-4BE4-8E0C-1D13FAC34BB5}"/>
    <dgm:cxn modelId="{177F706F-7DD2-483D-9900-B9FB655AE505}" srcId="{1ADCDF4E-387A-42CD-9A1F-E6519D6B9A4E}" destId="{ABE59E09-E5EE-414A-978F-98DD4C00C7F6}" srcOrd="0" destOrd="0" parTransId="{374E087B-613B-4923-AE81-28CD6D6EBC42}" sibTransId="{5FF2CB12-4948-45BB-8A61-614B13124D78}"/>
    <dgm:cxn modelId="{04553408-1B44-47C0-8F0D-DB81FAF34ED2}" type="presOf" srcId="{374E087B-613B-4923-AE81-28CD6D6EBC42}" destId="{E6BD8F7B-4C93-4675-BD89-13A03E2144BE}" srcOrd="1" destOrd="0" presId="urn:microsoft.com/office/officeart/2005/8/layout/radial5"/>
    <dgm:cxn modelId="{0D0F439C-803C-4B0C-90F9-64BB195D2888}" type="presParOf" srcId="{3F7373F0-91AA-48E9-A114-75CA0EFA13AB}" destId="{AA159504-13E8-4704-AB02-076981890608}" srcOrd="0" destOrd="0" presId="urn:microsoft.com/office/officeart/2005/8/layout/radial5"/>
    <dgm:cxn modelId="{7B017E06-B769-434E-B804-EB4EA7AB125A}" type="presParOf" srcId="{3F7373F0-91AA-48E9-A114-75CA0EFA13AB}" destId="{DB1FB534-47DB-4D60-92E6-C71EDC19D4DA}" srcOrd="1" destOrd="0" presId="urn:microsoft.com/office/officeart/2005/8/layout/radial5"/>
    <dgm:cxn modelId="{1EF8ABE6-0776-45E2-9A5D-1D49E3DF4E2E}" type="presParOf" srcId="{DB1FB534-47DB-4D60-92E6-C71EDC19D4DA}" destId="{E6BD8F7B-4C93-4675-BD89-13A03E2144BE}" srcOrd="0" destOrd="0" presId="urn:microsoft.com/office/officeart/2005/8/layout/radial5"/>
    <dgm:cxn modelId="{0B83BB58-E453-4D57-B2BA-2B33AA607996}" type="presParOf" srcId="{3F7373F0-91AA-48E9-A114-75CA0EFA13AB}" destId="{53C05E65-AFFD-4E88-9D1A-7AD292E1BB02}" srcOrd="2" destOrd="0" presId="urn:microsoft.com/office/officeart/2005/8/layout/radial5"/>
    <dgm:cxn modelId="{E0AFF7A8-7C16-4920-AFC7-FEA72CCD74D2}" type="presParOf" srcId="{3F7373F0-91AA-48E9-A114-75CA0EFA13AB}" destId="{D1D89909-E917-40BE-B32E-C04E27B69570}" srcOrd="3" destOrd="0" presId="urn:microsoft.com/office/officeart/2005/8/layout/radial5"/>
    <dgm:cxn modelId="{667B8703-FEFF-4EA6-A8E8-9667700501D0}" type="presParOf" srcId="{D1D89909-E917-40BE-B32E-C04E27B69570}" destId="{567F6DB3-51FF-4A82-AAB3-738048137C83}" srcOrd="0" destOrd="0" presId="urn:microsoft.com/office/officeart/2005/8/layout/radial5"/>
    <dgm:cxn modelId="{60B7D98B-22B5-4F05-9A1C-10AEFBD3C643}" type="presParOf" srcId="{3F7373F0-91AA-48E9-A114-75CA0EFA13AB}" destId="{84BF8376-671C-4169-9277-45CEBAB71A39}" srcOrd="4" destOrd="0" presId="urn:microsoft.com/office/officeart/2005/8/layout/radial5"/>
    <dgm:cxn modelId="{A2418C70-A4B1-4D38-A84F-D1CCA05C1BE0}" type="presParOf" srcId="{3F7373F0-91AA-48E9-A114-75CA0EFA13AB}" destId="{34E97D5A-6B96-4EE7-92DC-38F286C8D4DC}" srcOrd="5" destOrd="0" presId="urn:microsoft.com/office/officeart/2005/8/layout/radial5"/>
    <dgm:cxn modelId="{ED741651-01A1-4B04-B6CF-77916F21C6CC}" type="presParOf" srcId="{34E97D5A-6B96-4EE7-92DC-38F286C8D4DC}" destId="{C3D5A024-29EE-4C62-B4D2-973BD54974AB}" srcOrd="0" destOrd="0" presId="urn:microsoft.com/office/officeart/2005/8/layout/radial5"/>
    <dgm:cxn modelId="{1B300053-E655-46FA-BDD9-B4FADD70EFD7}" type="presParOf" srcId="{3F7373F0-91AA-48E9-A114-75CA0EFA13AB}" destId="{84C583C3-86F2-44BF-B68D-EE794CFE8584}" srcOrd="6" destOrd="0" presId="urn:microsoft.com/office/officeart/2005/8/layout/radial5"/>
    <dgm:cxn modelId="{9A8F389E-2EEF-4324-AA4D-F9F8F0A74C06}" type="presParOf" srcId="{3F7373F0-91AA-48E9-A114-75CA0EFA13AB}" destId="{58400AD9-A6E1-49D6-BD6D-2776439D21E3}" srcOrd="7" destOrd="0" presId="urn:microsoft.com/office/officeart/2005/8/layout/radial5"/>
    <dgm:cxn modelId="{AF4EF217-1177-429A-AE9D-5D17B6757B54}" type="presParOf" srcId="{58400AD9-A6E1-49D6-BD6D-2776439D21E3}" destId="{3AFB00F2-A913-4918-ADAC-F4698BD616FC}" srcOrd="0" destOrd="0" presId="urn:microsoft.com/office/officeart/2005/8/layout/radial5"/>
    <dgm:cxn modelId="{6AA6B529-F47D-48AE-8B02-926E9DA16E0B}" type="presParOf" srcId="{3F7373F0-91AA-48E9-A114-75CA0EFA13AB}" destId="{54033C87-DB74-486E-9629-FE4B9F3ADF07}" srcOrd="8" destOrd="0" presId="urn:microsoft.com/office/officeart/2005/8/layout/radial5"/>
    <dgm:cxn modelId="{67DDD24E-1480-4928-8E19-6E33625BE213}" type="presParOf" srcId="{3F7373F0-91AA-48E9-A114-75CA0EFA13AB}" destId="{8A8DD214-5929-4C20-8106-D37AB58B8FDD}" srcOrd="9" destOrd="0" presId="urn:microsoft.com/office/officeart/2005/8/layout/radial5"/>
    <dgm:cxn modelId="{B7738710-DC07-438B-87A2-48F1006A8B61}" type="presParOf" srcId="{8A8DD214-5929-4C20-8106-D37AB58B8FDD}" destId="{5AD2470E-236E-4746-9A99-9945E3D7917A}" srcOrd="0" destOrd="0" presId="urn:microsoft.com/office/officeart/2005/8/layout/radial5"/>
    <dgm:cxn modelId="{F66BB6F8-447A-4E15-AC37-896975B4F475}" type="presParOf" srcId="{3F7373F0-91AA-48E9-A114-75CA0EFA13AB}" destId="{C575C114-15AD-4F7A-BFE0-885A0ED7563E}"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94E189-8C7F-4FDF-BC29-3438EB7FFC40}"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ED691D9D-BF0E-4C46-9C74-AFD98E089077}">
      <dgm:prSet phldrT="[Text]"/>
      <dgm:spPr/>
      <dgm:t>
        <a:bodyPr/>
        <a:lstStyle/>
        <a:p>
          <a:r>
            <a:rPr lang="en-US" b="1" dirty="0" smtClean="0"/>
            <a:t>Risk Communication</a:t>
          </a:r>
          <a:endParaRPr lang="en-US" dirty="0"/>
        </a:p>
      </dgm:t>
    </dgm:pt>
    <dgm:pt modelId="{3F8E9DFD-93C8-41BA-937F-CCBB75892C79}" type="parTrans" cxnId="{934460A7-13DA-4D8D-B827-1417FA8B566D}">
      <dgm:prSet/>
      <dgm:spPr/>
      <dgm:t>
        <a:bodyPr/>
        <a:lstStyle/>
        <a:p>
          <a:endParaRPr lang="en-US"/>
        </a:p>
      </dgm:t>
    </dgm:pt>
    <dgm:pt modelId="{13673D36-2CC9-4B66-92D3-3ADCFD255A83}" type="sibTrans" cxnId="{934460A7-13DA-4D8D-B827-1417FA8B566D}">
      <dgm:prSet/>
      <dgm:spPr/>
      <dgm:t>
        <a:bodyPr/>
        <a:lstStyle/>
        <a:p>
          <a:endParaRPr lang="en-US"/>
        </a:p>
      </dgm:t>
    </dgm:pt>
    <dgm:pt modelId="{BB91F664-618C-44FA-A192-A43E6FC397A4}">
      <dgm:prSet phldrT="[Text]" custT="1"/>
      <dgm:spPr/>
      <dgm:t>
        <a:bodyPr/>
        <a:lstStyle/>
        <a:p>
          <a:r>
            <a:rPr lang="en-US" sz="2400" dirty="0" smtClean="0"/>
            <a:t>Plan do Check Act Model</a:t>
          </a:r>
        </a:p>
      </dgm:t>
    </dgm:pt>
    <dgm:pt modelId="{2E7453C7-B0CD-4DBE-835A-93E3D2C17359}" type="parTrans" cxnId="{3F8D5089-518E-46C9-9A62-1B8D5E14C051}">
      <dgm:prSet/>
      <dgm:spPr/>
      <dgm:t>
        <a:bodyPr/>
        <a:lstStyle/>
        <a:p>
          <a:endParaRPr lang="en-US"/>
        </a:p>
      </dgm:t>
    </dgm:pt>
    <dgm:pt modelId="{336F7BE1-F8E1-493F-8148-6D58834CA1CA}" type="sibTrans" cxnId="{3F8D5089-518E-46C9-9A62-1B8D5E14C051}">
      <dgm:prSet/>
      <dgm:spPr/>
      <dgm:t>
        <a:bodyPr/>
        <a:lstStyle/>
        <a:p>
          <a:endParaRPr lang="en-US"/>
        </a:p>
      </dgm:t>
    </dgm:pt>
    <dgm:pt modelId="{0A3A921A-0FC7-4B57-88FA-4FEDA8F67AD1}">
      <dgm:prSet phldrT="[Text]" custT="1"/>
      <dgm:spPr/>
      <dgm:t>
        <a:bodyPr/>
        <a:lstStyle/>
        <a:p>
          <a:r>
            <a:rPr lang="en-US" sz="2400" dirty="0" smtClean="0"/>
            <a:t>Risk Based Decision Making</a:t>
          </a:r>
          <a:endParaRPr lang="en-US" sz="2400" b="1" dirty="0"/>
        </a:p>
      </dgm:t>
    </dgm:pt>
    <dgm:pt modelId="{054F536C-A791-4FC1-9255-01A8EE5B2D38}" type="parTrans" cxnId="{1595B42A-8F30-4552-8CB4-95A80D170FA1}">
      <dgm:prSet/>
      <dgm:spPr/>
      <dgm:t>
        <a:bodyPr/>
        <a:lstStyle/>
        <a:p>
          <a:endParaRPr lang="en-US"/>
        </a:p>
      </dgm:t>
    </dgm:pt>
    <dgm:pt modelId="{490CA68E-7A78-4880-B34A-19A526FE488F}" type="sibTrans" cxnId="{1595B42A-8F30-4552-8CB4-95A80D170FA1}">
      <dgm:prSet/>
      <dgm:spPr/>
      <dgm:t>
        <a:bodyPr/>
        <a:lstStyle/>
        <a:p>
          <a:endParaRPr lang="en-US"/>
        </a:p>
      </dgm:t>
    </dgm:pt>
    <dgm:pt modelId="{C30BE1E5-85A1-45B9-A0BC-306C5920DE2C}">
      <dgm:prSet phldrT="[Text]" custT="1"/>
      <dgm:spPr/>
      <dgm:t>
        <a:bodyPr/>
        <a:lstStyle/>
        <a:p>
          <a:r>
            <a:rPr lang="en-US" sz="2400" dirty="0" smtClean="0"/>
            <a:t>Risk Assessment Triggers</a:t>
          </a:r>
          <a:endParaRPr lang="en-US" sz="2400" b="1" dirty="0"/>
        </a:p>
      </dgm:t>
    </dgm:pt>
    <dgm:pt modelId="{A3E14946-6CA1-48FD-A6DA-574301130B87}" type="parTrans" cxnId="{F2B7EC0C-684E-43FD-9E79-5BD5D30F68ED}">
      <dgm:prSet/>
      <dgm:spPr/>
      <dgm:t>
        <a:bodyPr/>
        <a:lstStyle/>
        <a:p>
          <a:endParaRPr lang="en-US"/>
        </a:p>
      </dgm:t>
    </dgm:pt>
    <dgm:pt modelId="{C5E2FEA5-A11F-4C84-B3C6-27FFE6537AB0}" type="sibTrans" cxnId="{F2B7EC0C-684E-43FD-9E79-5BD5D30F68ED}">
      <dgm:prSet/>
      <dgm:spPr/>
      <dgm:t>
        <a:bodyPr/>
        <a:lstStyle/>
        <a:p>
          <a:endParaRPr lang="en-US"/>
        </a:p>
      </dgm:t>
    </dgm:pt>
    <dgm:pt modelId="{F2F76A74-158A-4E19-8D18-FE89D1C0A2F6}" type="pres">
      <dgm:prSet presAssocID="{E694E189-8C7F-4FDF-BC29-3438EB7FFC40}" presName="composite" presStyleCnt="0">
        <dgm:presLayoutVars>
          <dgm:chMax val="1"/>
          <dgm:dir/>
          <dgm:resizeHandles val="exact"/>
        </dgm:presLayoutVars>
      </dgm:prSet>
      <dgm:spPr/>
      <dgm:t>
        <a:bodyPr/>
        <a:lstStyle/>
        <a:p>
          <a:endParaRPr lang="en-US"/>
        </a:p>
      </dgm:t>
    </dgm:pt>
    <dgm:pt modelId="{DAC893EA-14A7-4534-A078-4A181912075D}" type="pres">
      <dgm:prSet presAssocID="{ED691D9D-BF0E-4C46-9C74-AFD98E089077}" presName="roof" presStyleLbl="dkBgShp" presStyleIdx="0" presStyleCnt="2"/>
      <dgm:spPr/>
      <dgm:t>
        <a:bodyPr/>
        <a:lstStyle/>
        <a:p>
          <a:endParaRPr lang="en-US"/>
        </a:p>
      </dgm:t>
    </dgm:pt>
    <dgm:pt modelId="{6CA582ED-596E-48CF-883F-FE9635D74734}" type="pres">
      <dgm:prSet presAssocID="{ED691D9D-BF0E-4C46-9C74-AFD98E089077}" presName="pillars" presStyleCnt="0"/>
      <dgm:spPr/>
    </dgm:pt>
    <dgm:pt modelId="{47930FAE-EDAC-4FD0-AEF6-040FC1BF8887}" type="pres">
      <dgm:prSet presAssocID="{ED691D9D-BF0E-4C46-9C74-AFD98E089077}" presName="pillar1" presStyleLbl="node1" presStyleIdx="0" presStyleCnt="3">
        <dgm:presLayoutVars>
          <dgm:bulletEnabled val="1"/>
        </dgm:presLayoutVars>
      </dgm:prSet>
      <dgm:spPr/>
      <dgm:t>
        <a:bodyPr/>
        <a:lstStyle/>
        <a:p>
          <a:endParaRPr lang="en-US"/>
        </a:p>
      </dgm:t>
    </dgm:pt>
    <dgm:pt modelId="{0BFC7A88-2D3E-4F59-9C0F-80F566825A82}" type="pres">
      <dgm:prSet presAssocID="{0A3A921A-0FC7-4B57-88FA-4FEDA8F67AD1}" presName="pillarX" presStyleLbl="node1" presStyleIdx="1" presStyleCnt="3">
        <dgm:presLayoutVars>
          <dgm:bulletEnabled val="1"/>
        </dgm:presLayoutVars>
      </dgm:prSet>
      <dgm:spPr/>
      <dgm:t>
        <a:bodyPr/>
        <a:lstStyle/>
        <a:p>
          <a:endParaRPr lang="en-US"/>
        </a:p>
      </dgm:t>
    </dgm:pt>
    <dgm:pt modelId="{A8F1B407-7378-4D70-9BDF-8D7F6E4F15D3}" type="pres">
      <dgm:prSet presAssocID="{C30BE1E5-85A1-45B9-A0BC-306C5920DE2C}" presName="pillarX" presStyleLbl="node1" presStyleIdx="2" presStyleCnt="3">
        <dgm:presLayoutVars>
          <dgm:bulletEnabled val="1"/>
        </dgm:presLayoutVars>
      </dgm:prSet>
      <dgm:spPr/>
      <dgm:t>
        <a:bodyPr/>
        <a:lstStyle/>
        <a:p>
          <a:endParaRPr lang="en-US"/>
        </a:p>
      </dgm:t>
    </dgm:pt>
    <dgm:pt modelId="{5698467D-9A0E-4827-8BFA-114C86D64950}" type="pres">
      <dgm:prSet presAssocID="{ED691D9D-BF0E-4C46-9C74-AFD98E089077}" presName="base" presStyleLbl="dkBgShp" presStyleIdx="1" presStyleCnt="2"/>
      <dgm:spPr/>
    </dgm:pt>
  </dgm:ptLst>
  <dgm:cxnLst>
    <dgm:cxn modelId="{934460A7-13DA-4D8D-B827-1417FA8B566D}" srcId="{E694E189-8C7F-4FDF-BC29-3438EB7FFC40}" destId="{ED691D9D-BF0E-4C46-9C74-AFD98E089077}" srcOrd="0" destOrd="0" parTransId="{3F8E9DFD-93C8-41BA-937F-CCBB75892C79}" sibTransId="{13673D36-2CC9-4B66-92D3-3ADCFD255A83}"/>
    <dgm:cxn modelId="{CB4AE127-CBB8-4992-A78D-E4C2B1E3C79D}" type="presOf" srcId="{0A3A921A-0FC7-4B57-88FA-4FEDA8F67AD1}" destId="{0BFC7A88-2D3E-4F59-9C0F-80F566825A82}" srcOrd="0" destOrd="0" presId="urn:microsoft.com/office/officeart/2005/8/layout/hList3"/>
    <dgm:cxn modelId="{1595B42A-8F30-4552-8CB4-95A80D170FA1}" srcId="{ED691D9D-BF0E-4C46-9C74-AFD98E089077}" destId="{0A3A921A-0FC7-4B57-88FA-4FEDA8F67AD1}" srcOrd="1" destOrd="0" parTransId="{054F536C-A791-4FC1-9255-01A8EE5B2D38}" sibTransId="{490CA68E-7A78-4880-B34A-19A526FE488F}"/>
    <dgm:cxn modelId="{F2B7EC0C-684E-43FD-9E79-5BD5D30F68ED}" srcId="{ED691D9D-BF0E-4C46-9C74-AFD98E089077}" destId="{C30BE1E5-85A1-45B9-A0BC-306C5920DE2C}" srcOrd="2" destOrd="0" parTransId="{A3E14946-6CA1-48FD-A6DA-574301130B87}" sibTransId="{C5E2FEA5-A11F-4C84-B3C6-27FFE6537AB0}"/>
    <dgm:cxn modelId="{718D9000-AE12-42D5-BE8B-9C8551924603}" type="presOf" srcId="{BB91F664-618C-44FA-A192-A43E6FC397A4}" destId="{47930FAE-EDAC-4FD0-AEF6-040FC1BF8887}" srcOrd="0" destOrd="0" presId="urn:microsoft.com/office/officeart/2005/8/layout/hList3"/>
    <dgm:cxn modelId="{EB0DA9BD-028C-417B-A579-C64DD6C05ED4}" type="presOf" srcId="{E694E189-8C7F-4FDF-BC29-3438EB7FFC40}" destId="{F2F76A74-158A-4E19-8D18-FE89D1C0A2F6}" srcOrd="0" destOrd="0" presId="urn:microsoft.com/office/officeart/2005/8/layout/hList3"/>
    <dgm:cxn modelId="{187BCEFB-9829-480D-B57C-00ADDB3B9C8C}" type="presOf" srcId="{ED691D9D-BF0E-4C46-9C74-AFD98E089077}" destId="{DAC893EA-14A7-4534-A078-4A181912075D}" srcOrd="0" destOrd="0" presId="urn:microsoft.com/office/officeart/2005/8/layout/hList3"/>
    <dgm:cxn modelId="{3F8D5089-518E-46C9-9A62-1B8D5E14C051}" srcId="{ED691D9D-BF0E-4C46-9C74-AFD98E089077}" destId="{BB91F664-618C-44FA-A192-A43E6FC397A4}" srcOrd="0" destOrd="0" parTransId="{2E7453C7-B0CD-4DBE-835A-93E3D2C17359}" sibTransId="{336F7BE1-F8E1-493F-8148-6D58834CA1CA}"/>
    <dgm:cxn modelId="{1C9361C1-8B3F-47B9-B619-197E05418ED2}" type="presOf" srcId="{C30BE1E5-85A1-45B9-A0BC-306C5920DE2C}" destId="{A8F1B407-7378-4D70-9BDF-8D7F6E4F15D3}" srcOrd="0" destOrd="0" presId="urn:microsoft.com/office/officeart/2005/8/layout/hList3"/>
    <dgm:cxn modelId="{69934ED3-8F97-4B1E-91F2-B2EA1FB4347B}" type="presParOf" srcId="{F2F76A74-158A-4E19-8D18-FE89D1C0A2F6}" destId="{DAC893EA-14A7-4534-A078-4A181912075D}" srcOrd="0" destOrd="0" presId="urn:microsoft.com/office/officeart/2005/8/layout/hList3"/>
    <dgm:cxn modelId="{5B7207F6-61A9-49F5-BF1D-97123F10A4EC}" type="presParOf" srcId="{F2F76A74-158A-4E19-8D18-FE89D1C0A2F6}" destId="{6CA582ED-596E-48CF-883F-FE9635D74734}" srcOrd="1" destOrd="0" presId="urn:microsoft.com/office/officeart/2005/8/layout/hList3"/>
    <dgm:cxn modelId="{8E32A6F6-638E-42F8-98A9-1E67557CFC9B}" type="presParOf" srcId="{6CA582ED-596E-48CF-883F-FE9635D74734}" destId="{47930FAE-EDAC-4FD0-AEF6-040FC1BF8887}" srcOrd="0" destOrd="0" presId="urn:microsoft.com/office/officeart/2005/8/layout/hList3"/>
    <dgm:cxn modelId="{B546DC8A-5E97-4A92-84C2-DF46B4E3B161}" type="presParOf" srcId="{6CA582ED-596E-48CF-883F-FE9635D74734}" destId="{0BFC7A88-2D3E-4F59-9C0F-80F566825A82}" srcOrd="1" destOrd="0" presId="urn:microsoft.com/office/officeart/2005/8/layout/hList3"/>
    <dgm:cxn modelId="{10E609C9-56E4-4568-9D50-C3E604212F98}" type="presParOf" srcId="{6CA582ED-596E-48CF-883F-FE9635D74734}" destId="{A8F1B407-7378-4D70-9BDF-8D7F6E4F15D3}" srcOrd="2" destOrd="0" presId="urn:microsoft.com/office/officeart/2005/8/layout/hList3"/>
    <dgm:cxn modelId="{00A706CC-D107-4125-83B1-D6BD4D6F7EB8}" type="presParOf" srcId="{F2F76A74-158A-4E19-8D18-FE89D1C0A2F6}" destId="{5698467D-9A0E-4827-8BFA-114C86D6495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694E189-8C7F-4FDF-BC29-3438EB7FFC40}"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ED691D9D-BF0E-4C46-9C74-AFD98E089077}">
      <dgm:prSet phldrT="[Text]"/>
      <dgm:spPr/>
      <dgm:t>
        <a:bodyPr/>
        <a:lstStyle/>
        <a:p>
          <a:r>
            <a:rPr lang="en-US" b="1" dirty="0" smtClean="0"/>
            <a:t>Establishing Context</a:t>
          </a:r>
          <a:endParaRPr lang="en-US" dirty="0"/>
        </a:p>
      </dgm:t>
    </dgm:pt>
    <dgm:pt modelId="{3F8E9DFD-93C8-41BA-937F-CCBB75892C79}" type="parTrans" cxnId="{934460A7-13DA-4D8D-B827-1417FA8B566D}">
      <dgm:prSet/>
      <dgm:spPr/>
      <dgm:t>
        <a:bodyPr/>
        <a:lstStyle/>
        <a:p>
          <a:endParaRPr lang="en-US"/>
        </a:p>
      </dgm:t>
    </dgm:pt>
    <dgm:pt modelId="{13673D36-2CC9-4B66-92D3-3ADCFD255A83}" type="sibTrans" cxnId="{934460A7-13DA-4D8D-B827-1417FA8B566D}">
      <dgm:prSet/>
      <dgm:spPr/>
      <dgm:t>
        <a:bodyPr/>
        <a:lstStyle/>
        <a:p>
          <a:endParaRPr lang="en-US"/>
        </a:p>
      </dgm:t>
    </dgm:pt>
    <dgm:pt modelId="{BB91F664-618C-44FA-A192-A43E6FC397A4}">
      <dgm:prSet phldrT="[Text]" custT="1"/>
      <dgm:spPr/>
      <dgm:t>
        <a:bodyPr/>
        <a:lstStyle/>
        <a:p>
          <a:r>
            <a:rPr lang="en-US" sz="2400" dirty="0" smtClean="0"/>
            <a:t>Risk Criteria</a:t>
          </a:r>
        </a:p>
      </dgm:t>
    </dgm:pt>
    <dgm:pt modelId="{2E7453C7-B0CD-4DBE-835A-93E3D2C17359}" type="parTrans" cxnId="{3F8D5089-518E-46C9-9A62-1B8D5E14C051}">
      <dgm:prSet/>
      <dgm:spPr/>
      <dgm:t>
        <a:bodyPr/>
        <a:lstStyle/>
        <a:p>
          <a:endParaRPr lang="en-US"/>
        </a:p>
      </dgm:t>
    </dgm:pt>
    <dgm:pt modelId="{336F7BE1-F8E1-493F-8148-6D58834CA1CA}" type="sibTrans" cxnId="{3F8D5089-518E-46C9-9A62-1B8D5E14C051}">
      <dgm:prSet/>
      <dgm:spPr/>
      <dgm:t>
        <a:bodyPr/>
        <a:lstStyle/>
        <a:p>
          <a:endParaRPr lang="en-US"/>
        </a:p>
      </dgm:t>
    </dgm:pt>
    <dgm:pt modelId="{0A3A921A-0FC7-4B57-88FA-4FEDA8F67AD1}">
      <dgm:prSet phldrT="[Text]" custT="1"/>
      <dgm:spPr/>
      <dgm:t>
        <a:bodyPr/>
        <a:lstStyle/>
        <a:p>
          <a:r>
            <a:rPr lang="en-US" sz="2400" dirty="0" smtClean="0"/>
            <a:t>Risk Scoring system</a:t>
          </a:r>
          <a:endParaRPr lang="en-US" sz="2400" b="1" dirty="0"/>
        </a:p>
      </dgm:t>
    </dgm:pt>
    <dgm:pt modelId="{054F536C-A791-4FC1-9255-01A8EE5B2D38}" type="parTrans" cxnId="{1595B42A-8F30-4552-8CB4-95A80D170FA1}">
      <dgm:prSet/>
      <dgm:spPr/>
      <dgm:t>
        <a:bodyPr/>
        <a:lstStyle/>
        <a:p>
          <a:endParaRPr lang="en-US"/>
        </a:p>
      </dgm:t>
    </dgm:pt>
    <dgm:pt modelId="{490CA68E-7A78-4880-B34A-19A526FE488F}" type="sibTrans" cxnId="{1595B42A-8F30-4552-8CB4-95A80D170FA1}">
      <dgm:prSet/>
      <dgm:spPr/>
      <dgm:t>
        <a:bodyPr/>
        <a:lstStyle/>
        <a:p>
          <a:endParaRPr lang="en-US"/>
        </a:p>
      </dgm:t>
    </dgm:pt>
    <dgm:pt modelId="{C30BE1E5-85A1-45B9-A0BC-306C5920DE2C}">
      <dgm:prSet phldrT="[Text]" custT="1"/>
      <dgm:spPr/>
      <dgm:t>
        <a:bodyPr/>
        <a:lstStyle/>
        <a:p>
          <a:r>
            <a:rPr lang="en-US" sz="2400" dirty="0" smtClean="0"/>
            <a:t>Pareto Analysis</a:t>
          </a:r>
          <a:endParaRPr lang="en-US" sz="2400" b="1" dirty="0"/>
        </a:p>
      </dgm:t>
    </dgm:pt>
    <dgm:pt modelId="{A3E14946-6CA1-48FD-A6DA-574301130B87}" type="parTrans" cxnId="{F2B7EC0C-684E-43FD-9E79-5BD5D30F68ED}">
      <dgm:prSet/>
      <dgm:spPr/>
      <dgm:t>
        <a:bodyPr/>
        <a:lstStyle/>
        <a:p>
          <a:endParaRPr lang="en-US"/>
        </a:p>
      </dgm:t>
    </dgm:pt>
    <dgm:pt modelId="{C5E2FEA5-A11F-4C84-B3C6-27FFE6537AB0}" type="sibTrans" cxnId="{F2B7EC0C-684E-43FD-9E79-5BD5D30F68ED}">
      <dgm:prSet/>
      <dgm:spPr/>
      <dgm:t>
        <a:bodyPr/>
        <a:lstStyle/>
        <a:p>
          <a:endParaRPr lang="en-US"/>
        </a:p>
      </dgm:t>
    </dgm:pt>
    <dgm:pt modelId="{85CFDB53-6B62-42DA-AC31-074794F82EB7}">
      <dgm:prSet custT="1"/>
      <dgm:spPr/>
      <dgm:t>
        <a:bodyPr/>
        <a:lstStyle/>
        <a:p>
          <a:r>
            <a:rPr lang="en-US" sz="2400" dirty="0" smtClean="0"/>
            <a:t>Risk Assessment Matrix</a:t>
          </a:r>
          <a:endParaRPr lang="en-US" sz="2400" b="1" dirty="0"/>
        </a:p>
      </dgm:t>
    </dgm:pt>
    <dgm:pt modelId="{F3D7E3AB-B56A-462C-B50E-1D1CA3FC520A}" type="parTrans" cxnId="{CBB9A4DA-9A72-46C0-B775-88CA344D2168}">
      <dgm:prSet/>
      <dgm:spPr/>
      <dgm:t>
        <a:bodyPr/>
        <a:lstStyle/>
        <a:p>
          <a:endParaRPr lang="en-US"/>
        </a:p>
      </dgm:t>
    </dgm:pt>
    <dgm:pt modelId="{ADAF211E-446C-4ED7-91A8-E5976BD18F9C}" type="sibTrans" cxnId="{CBB9A4DA-9A72-46C0-B775-88CA344D2168}">
      <dgm:prSet/>
      <dgm:spPr/>
      <dgm:t>
        <a:bodyPr/>
        <a:lstStyle/>
        <a:p>
          <a:endParaRPr lang="en-US"/>
        </a:p>
      </dgm:t>
    </dgm:pt>
    <dgm:pt modelId="{F2F76A74-158A-4E19-8D18-FE89D1C0A2F6}" type="pres">
      <dgm:prSet presAssocID="{E694E189-8C7F-4FDF-BC29-3438EB7FFC40}" presName="composite" presStyleCnt="0">
        <dgm:presLayoutVars>
          <dgm:chMax val="1"/>
          <dgm:dir/>
          <dgm:resizeHandles val="exact"/>
        </dgm:presLayoutVars>
      </dgm:prSet>
      <dgm:spPr/>
      <dgm:t>
        <a:bodyPr/>
        <a:lstStyle/>
        <a:p>
          <a:endParaRPr lang="en-US"/>
        </a:p>
      </dgm:t>
    </dgm:pt>
    <dgm:pt modelId="{DAC893EA-14A7-4534-A078-4A181912075D}" type="pres">
      <dgm:prSet presAssocID="{ED691D9D-BF0E-4C46-9C74-AFD98E089077}" presName="roof" presStyleLbl="dkBgShp" presStyleIdx="0" presStyleCnt="2"/>
      <dgm:spPr/>
      <dgm:t>
        <a:bodyPr/>
        <a:lstStyle/>
        <a:p>
          <a:endParaRPr lang="en-US"/>
        </a:p>
      </dgm:t>
    </dgm:pt>
    <dgm:pt modelId="{6CA582ED-596E-48CF-883F-FE9635D74734}" type="pres">
      <dgm:prSet presAssocID="{ED691D9D-BF0E-4C46-9C74-AFD98E089077}" presName="pillars" presStyleCnt="0"/>
      <dgm:spPr/>
    </dgm:pt>
    <dgm:pt modelId="{47930FAE-EDAC-4FD0-AEF6-040FC1BF8887}" type="pres">
      <dgm:prSet presAssocID="{ED691D9D-BF0E-4C46-9C74-AFD98E089077}" presName="pillar1" presStyleLbl="node1" presStyleIdx="0" presStyleCnt="4">
        <dgm:presLayoutVars>
          <dgm:bulletEnabled val="1"/>
        </dgm:presLayoutVars>
      </dgm:prSet>
      <dgm:spPr/>
      <dgm:t>
        <a:bodyPr/>
        <a:lstStyle/>
        <a:p>
          <a:endParaRPr lang="en-US"/>
        </a:p>
      </dgm:t>
    </dgm:pt>
    <dgm:pt modelId="{0BFC7A88-2D3E-4F59-9C0F-80F566825A82}" type="pres">
      <dgm:prSet presAssocID="{0A3A921A-0FC7-4B57-88FA-4FEDA8F67AD1}" presName="pillarX" presStyleLbl="node1" presStyleIdx="1" presStyleCnt="4">
        <dgm:presLayoutVars>
          <dgm:bulletEnabled val="1"/>
        </dgm:presLayoutVars>
      </dgm:prSet>
      <dgm:spPr/>
      <dgm:t>
        <a:bodyPr/>
        <a:lstStyle/>
        <a:p>
          <a:endParaRPr lang="en-US"/>
        </a:p>
      </dgm:t>
    </dgm:pt>
    <dgm:pt modelId="{A8F1B407-7378-4D70-9BDF-8D7F6E4F15D3}" type="pres">
      <dgm:prSet presAssocID="{C30BE1E5-85A1-45B9-A0BC-306C5920DE2C}" presName="pillarX" presStyleLbl="node1" presStyleIdx="2" presStyleCnt="4">
        <dgm:presLayoutVars>
          <dgm:bulletEnabled val="1"/>
        </dgm:presLayoutVars>
      </dgm:prSet>
      <dgm:spPr/>
      <dgm:t>
        <a:bodyPr/>
        <a:lstStyle/>
        <a:p>
          <a:endParaRPr lang="en-US"/>
        </a:p>
      </dgm:t>
    </dgm:pt>
    <dgm:pt modelId="{A49E855C-F0CC-4767-B5D7-A3314AA0D0CA}" type="pres">
      <dgm:prSet presAssocID="{85CFDB53-6B62-42DA-AC31-074794F82EB7}" presName="pillarX" presStyleLbl="node1" presStyleIdx="3" presStyleCnt="4">
        <dgm:presLayoutVars>
          <dgm:bulletEnabled val="1"/>
        </dgm:presLayoutVars>
      </dgm:prSet>
      <dgm:spPr/>
      <dgm:t>
        <a:bodyPr/>
        <a:lstStyle/>
        <a:p>
          <a:endParaRPr lang="en-US"/>
        </a:p>
      </dgm:t>
    </dgm:pt>
    <dgm:pt modelId="{5698467D-9A0E-4827-8BFA-114C86D64950}" type="pres">
      <dgm:prSet presAssocID="{ED691D9D-BF0E-4C46-9C74-AFD98E089077}" presName="base" presStyleLbl="dkBgShp" presStyleIdx="1" presStyleCnt="2"/>
      <dgm:spPr/>
    </dgm:pt>
  </dgm:ptLst>
  <dgm:cxnLst>
    <dgm:cxn modelId="{934460A7-13DA-4D8D-B827-1417FA8B566D}" srcId="{E694E189-8C7F-4FDF-BC29-3438EB7FFC40}" destId="{ED691D9D-BF0E-4C46-9C74-AFD98E089077}" srcOrd="0" destOrd="0" parTransId="{3F8E9DFD-93C8-41BA-937F-CCBB75892C79}" sibTransId="{13673D36-2CC9-4B66-92D3-3ADCFD255A83}"/>
    <dgm:cxn modelId="{CB4AE127-CBB8-4992-A78D-E4C2B1E3C79D}" type="presOf" srcId="{0A3A921A-0FC7-4B57-88FA-4FEDA8F67AD1}" destId="{0BFC7A88-2D3E-4F59-9C0F-80F566825A82}" srcOrd="0" destOrd="0" presId="urn:microsoft.com/office/officeart/2005/8/layout/hList3"/>
    <dgm:cxn modelId="{1595B42A-8F30-4552-8CB4-95A80D170FA1}" srcId="{ED691D9D-BF0E-4C46-9C74-AFD98E089077}" destId="{0A3A921A-0FC7-4B57-88FA-4FEDA8F67AD1}" srcOrd="1" destOrd="0" parTransId="{054F536C-A791-4FC1-9255-01A8EE5B2D38}" sibTransId="{490CA68E-7A78-4880-B34A-19A526FE488F}"/>
    <dgm:cxn modelId="{F2B7EC0C-684E-43FD-9E79-5BD5D30F68ED}" srcId="{ED691D9D-BF0E-4C46-9C74-AFD98E089077}" destId="{C30BE1E5-85A1-45B9-A0BC-306C5920DE2C}" srcOrd="2" destOrd="0" parTransId="{A3E14946-6CA1-48FD-A6DA-574301130B87}" sibTransId="{C5E2FEA5-A11F-4C84-B3C6-27FFE6537AB0}"/>
    <dgm:cxn modelId="{80B64643-5703-4BA5-9370-C5581399CDB5}" type="presOf" srcId="{85CFDB53-6B62-42DA-AC31-074794F82EB7}" destId="{A49E855C-F0CC-4767-B5D7-A3314AA0D0CA}" srcOrd="0" destOrd="0" presId="urn:microsoft.com/office/officeart/2005/8/layout/hList3"/>
    <dgm:cxn modelId="{718D9000-AE12-42D5-BE8B-9C8551924603}" type="presOf" srcId="{BB91F664-618C-44FA-A192-A43E6FC397A4}" destId="{47930FAE-EDAC-4FD0-AEF6-040FC1BF8887}" srcOrd="0" destOrd="0" presId="urn:microsoft.com/office/officeart/2005/8/layout/hList3"/>
    <dgm:cxn modelId="{EB0DA9BD-028C-417B-A579-C64DD6C05ED4}" type="presOf" srcId="{E694E189-8C7F-4FDF-BC29-3438EB7FFC40}" destId="{F2F76A74-158A-4E19-8D18-FE89D1C0A2F6}" srcOrd="0" destOrd="0" presId="urn:microsoft.com/office/officeart/2005/8/layout/hList3"/>
    <dgm:cxn modelId="{187BCEFB-9829-480D-B57C-00ADDB3B9C8C}" type="presOf" srcId="{ED691D9D-BF0E-4C46-9C74-AFD98E089077}" destId="{DAC893EA-14A7-4534-A078-4A181912075D}" srcOrd="0" destOrd="0" presId="urn:microsoft.com/office/officeart/2005/8/layout/hList3"/>
    <dgm:cxn modelId="{CBB9A4DA-9A72-46C0-B775-88CA344D2168}" srcId="{ED691D9D-BF0E-4C46-9C74-AFD98E089077}" destId="{85CFDB53-6B62-42DA-AC31-074794F82EB7}" srcOrd="3" destOrd="0" parTransId="{F3D7E3AB-B56A-462C-B50E-1D1CA3FC520A}" sibTransId="{ADAF211E-446C-4ED7-91A8-E5976BD18F9C}"/>
    <dgm:cxn modelId="{3F8D5089-518E-46C9-9A62-1B8D5E14C051}" srcId="{ED691D9D-BF0E-4C46-9C74-AFD98E089077}" destId="{BB91F664-618C-44FA-A192-A43E6FC397A4}" srcOrd="0" destOrd="0" parTransId="{2E7453C7-B0CD-4DBE-835A-93E3D2C17359}" sibTransId="{336F7BE1-F8E1-493F-8148-6D58834CA1CA}"/>
    <dgm:cxn modelId="{1C9361C1-8B3F-47B9-B619-197E05418ED2}" type="presOf" srcId="{C30BE1E5-85A1-45B9-A0BC-306C5920DE2C}" destId="{A8F1B407-7378-4D70-9BDF-8D7F6E4F15D3}" srcOrd="0" destOrd="0" presId="urn:microsoft.com/office/officeart/2005/8/layout/hList3"/>
    <dgm:cxn modelId="{69934ED3-8F97-4B1E-91F2-B2EA1FB4347B}" type="presParOf" srcId="{F2F76A74-158A-4E19-8D18-FE89D1C0A2F6}" destId="{DAC893EA-14A7-4534-A078-4A181912075D}" srcOrd="0" destOrd="0" presId="urn:microsoft.com/office/officeart/2005/8/layout/hList3"/>
    <dgm:cxn modelId="{5B7207F6-61A9-49F5-BF1D-97123F10A4EC}" type="presParOf" srcId="{F2F76A74-158A-4E19-8D18-FE89D1C0A2F6}" destId="{6CA582ED-596E-48CF-883F-FE9635D74734}" srcOrd="1" destOrd="0" presId="urn:microsoft.com/office/officeart/2005/8/layout/hList3"/>
    <dgm:cxn modelId="{8E32A6F6-638E-42F8-98A9-1E67557CFC9B}" type="presParOf" srcId="{6CA582ED-596E-48CF-883F-FE9635D74734}" destId="{47930FAE-EDAC-4FD0-AEF6-040FC1BF8887}" srcOrd="0" destOrd="0" presId="urn:microsoft.com/office/officeart/2005/8/layout/hList3"/>
    <dgm:cxn modelId="{B546DC8A-5E97-4A92-84C2-DF46B4E3B161}" type="presParOf" srcId="{6CA582ED-596E-48CF-883F-FE9635D74734}" destId="{0BFC7A88-2D3E-4F59-9C0F-80F566825A82}" srcOrd="1" destOrd="0" presId="urn:microsoft.com/office/officeart/2005/8/layout/hList3"/>
    <dgm:cxn modelId="{10E609C9-56E4-4568-9D50-C3E604212F98}" type="presParOf" srcId="{6CA582ED-596E-48CF-883F-FE9635D74734}" destId="{A8F1B407-7378-4D70-9BDF-8D7F6E4F15D3}" srcOrd="2" destOrd="0" presId="urn:microsoft.com/office/officeart/2005/8/layout/hList3"/>
    <dgm:cxn modelId="{EFBC9958-3C33-418F-8599-3F01A1A39DEB}" type="presParOf" srcId="{6CA582ED-596E-48CF-883F-FE9635D74734}" destId="{A49E855C-F0CC-4767-B5D7-A3314AA0D0CA}" srcOrd="3" destOrd="0" presId="urn:microsoft.com/office/officeart/2005/8/layout/hList3"/>
    <dgm:cxn modelId="{00A706CC-D107-4125-83B1-D6BD4D6F7EB8}" type="presParOf" srcId="{F2F76A74-158A-4E19-8D18-FE89D1C0A2F6}" destId="{5698467D-9A0E-4827-8BFA-114C86D6495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694E189-8C7F-4FDF-BC29-3438EB7FFC40}"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ED691D9D-BF0E-4C46-9C74-AFD98E089077}">
      <dgm:prSet phldrT="[Text]"/>
      <dgm:spPr/>
      <dgm:t>
        <a:bodyPr/>
        <a:lstStyle/>
        <a:p>
          <a:r>
            <a:rPr lang="en-US" dirty="0" smtClean="0"/>
            <a:t>Risk Identification Tools</a:t>
          </a:r>
          <a:endParaRPr lang="en-US" dirty="0"/>
        </a:p>
      </dgm:t>
    </dgm:pt>
    <dgm:pt modelId="{3F8E9DFD-93C8-41BA-937F-CCBB75892C79}" type="parTrans" cxnId="{934460A7-13DA-4D8D-B827-1417FA8B566D}">
      <dgm:prSet/>
      <dgm:spPr/>
      <dgm:t>
        <a:bodyPr/>
        <a:lstStyle/>
        <a:p>
          <a:endParaRPr lang="en-US"/>
        </a:p>
      </dgm:t>
    </dgm:pt>
    <dgm:pt modelId="{13673D36-2CC9-4B66-92D3-3ADCFD255A83}" type="sibTrans" cxnId="{934460A7-13DA-4D8D-B827-1417FA8B566D}">
      <dgm:prSet/>
      <dgm:spPr/>
      <dgm:t>
        <a:bodyPr/>
        <a:lstStyle/>
        <a:p>
          <a:endParaRPr lang="en-US"/>
        </a:p>
      </dgm:t>
    </dgm:pt>
    <dgm:pt modelId="{BB91F664-618C-44FA-A192-A43E6FC397A4}">
      <dgm:prSet phldrT="[Text]" custT="1"/>
      <dgm:spPr/>
      <dgm:t>
        <a:bodyPr/>
        <a:lstStyle/>
        <a:p>
          <a:r>
            <a:rPr lang="en-US" sz="2400" dirty="0" smtClean="0"/>
            <a:t>Brain</a:t>
          </a:r>
        </a:p>
        <a:p>
          <a:r>
            <a:rPr lang="en-US" sz="2400" dirty="0" smtClean="0"/>
            <a:t>storming</a:t>
          </a:r>
          <a:endParaRPr lang="en-US" sz="2400" b="1" dirty="0"/>
        </a:p>
      </dgm:t>
    </dgm:pt>
    <dgm:pt modelId="{2E7453C7-B0CD-4DBE-835A-93E3D2C17359}" type="parTrans" cxnId="{3F8D5089-518E-46C9-9A62-1B8D5E14C051}">
      <dgm:prSet/>
      <dgm:spPr/>
      <dgm:t>
        <a:bodyPr/>
        <a:lstStyle/>
        <a:p>
          <a:endParaRPr lang="en-US"/>
        </a:p>
      </dgm:t>
    </dgm:pt>
    <dgm:pt modelId="{336F7BE1-F8E1-493F-8148-6D58834CA1CA}" type="sibTrans" cxnId="{3F8D5089-518E-46C9-9A62-1B8D5E14C051}">
      <dgm:prSet/>
      <dgm:spPr/>
      <dgm:t>
        <a:bodyPr/>
        <a:lstStyle/>
        <a:p>
          <a:endParaRPr lang="en-US"/>
        </a:p>
      </dgm:t>
    </dgm:pt>
    <dgm:pt modelId="{0A3A921A-0FC7-4B57-88FA-4FEDA8F67AD1}">
      <dgm:prSet phldrT="[Text]" custT="1"/>
      <dgm:spPr/>
      <dgm:t>
        <a:bodyPr/>
        <a:lstStyle/>
        <a:p>
          <a:r>
            <a:rPr lang="en-US" sz="2400" dirty="0" smtClean="0"/>
            <a:t>Checklists</a:t>
          </a:r>
          <a:endParaRPr lang="en-US" sz="2400" b="1" dirty="0"/>
        </a:p>
      </dgm:t>
    </dgm:pt>
    <dgm:pt modelId="{054F536C-A791-4FC1-9255-01A8EE5B2D38}" type="parTrans" cxnId="{1595B42A-8F30-4552-8CB4-95A80D170FA1}">
      <dgm:prSet/>
      <dgm:spPr/>
      <dgm:t>
        <a:bodyPr/>
        <a:lstStyle/>
        <a:p>
          <a:endParaRPr lang="en-US"/>
        </a:p>
      </dgm:t>
    </dgm:pt>
    <dgm:pt modelId="{490CA68E-7A78-4880-B34A-19A526FE488F}" type="sibTrans" cxnId="{1595B42A-8F30-4552-8CB4-95A80D170FA1}">
      <dgm:prSet/>
      <dgm:spPr/>
      <dgm:t>
        <a:bodyPr/>
        <a:lstStyle/>
        <a:p>
          <a:endParaRPr lang="en-US"/>
        </a:p>
      </dgm:t>
    </dgm:pt>
    <dgm:pt modelId="{C30BE1E5-85A1-45B9-A0BC-306C5920DE2C}">
      <dgm:prSet phldrT="[Text]" custT="1"/>
      <dgm:spPr/>
      <dgm:t>
        <a:bodyPr/>
        <a:lstStyle/>
        <a:p>
          <a:r>
            <a:rPr lang="en-US" sz="2400" dirty="0" smtClean="0"/>
            <a:t>Delphi Technique</a:t>
          </a:r>
          <a:endParaRPr lang="en-US" sz="2400" b="1" dirty="0"/>
        </a:p>
      </dgm:t>
    </dgm:pt>
    <dgm:pt modelId="{A3E14946-6CA1-48FD-A6DA-574301130B87}" type="parTrans" cxnId="{F2B7EC0C-684E-43FD-9E79-5BD5D30F68ED}">
      <dgm:prSet/>
      <dgm:spPr/>
      <dgm:t>
        <a:bodyPr/>
        <a:lstStyle/>
        <a:p>
          <a:endParaRPr lang="en-US"/>
        </a:p>
      </dgm:t>
    </dgm:pt>
    <dgm:pt modelId="{C5E2FEA5-A11F-4C84-B3C6-27FFE6537AB0}" type="sibTrans" cxnId="{F2B7EC0C-684E-43FD-9E79-5BD5D30F68ED}">
      <dgm:prSet/>
      <dgm:spPr/>
      <dgm:t>
        <a:bodyPr/>
        <a:lstStyle/>
        <a:p>
          <a:endParaRPr lang="en-US"/>
        </a:p>
      </dgm:t>
    </dgm:pt>
    <dgm:pt modelId="{85CFDB53-6B62-42DA-AC31-074794F82EB7}">
      <dgm:prSet custT="1"/>
      <dgm:spPr/>
      <dgm:t>
        <a:bodyPr/>
        <a:lstStyle/>
        <a:p>
          <a:r>
            <a:rPr lang="en-US" sz="2400" dirty="0" smtClean="0"/>
            <a:t>Design Safety Review</a:t>
          </a:r>
          <a:endParaRPr lang="en-US" sz="2400" b="1" dirty="0"/>
        </a:p>
      </dgm:t>
    </dgm:pt>
    <dgm:pt modelId="{F3D7E3AB-B56A-462C-B50E-1D1CA3FC520A}" type="parTrans" cxnId="{CBB9A4DA-9A72-46C0-B775-88CA344D2168}">
      <dgm:prSet/>
      <dgm:spPr/>
      <dgm:t>
        <a:bodyPr/>
        <a:lstStyle/>
        <a:p>
          <a:endParaRPr lang="en-US"/>
        </a:p>
      </dgm:t>
    </dgm:pt>
    <dgm:pt modelId="{ADAF211E-446C-4ED7-91A8-E5976BD18F9C}" type="sibTrans" cxnId="{CBB9A4DA-9A72-46C0-B775-88CA344D2168}">
      <dgm:prSet/>
      <dgm:spPr/>
      <dgm:t>
        <a:bodyPr/>
        <a:lstStyle/>
        <a:p>
          <a:endParaRPr lang="en-US"/>
        </a:p>
      </dgm:t>
    </dgm:pt>
    <dgm:pt modelId="{0B092491-BECF-428B-8F7C-FD6E23948DA8}">
      <dgm:prSet custT="1"/>
      <dgm:spPr/>
      <dgm:t>
        <a:bodyPr/>
        <a:lstStyle/>
        <a:p>
          <a:r>
            <a:rPr lang="en-US" sz="2400" dirty="0" smtClean="0"/>
            <a:t>Hazard Identification</a:t>
          </a:r>
        </a:p>
        <a:p>
          <a:r>
            <a:rPr lang="en-US" sz="2400" dirty="0" smtClean="0"/>
            <a:t>(HAZID)</a:t>
          </a:r>
          <a:endParaRPr lang="en-US" sz="2400" b="1" dirty="0"/>
        </a:p>
      </dgm:t>
    </dgm:pt>
    <dgm:pt modelId="{10349DDB-C629-4B4F-B15A-7617D70DA179}" type="parTrans" cxnId="{6846E557-5756-4C27-B9DE-0A30EC3DC122}">
      <dgm:prSet/>
      <dgm:spPr/>
      <dgm:t>
        <a:bodyPr/>
        <a:lstStyle/>
        <a:p>
          <a:endParaRPr lang="en-US"/>
        </a:p>
      </dgm:t>
    </dgm:pt>
    <dgm:pt modelId="{8AE9FB81-A669-4BD9-B2EA-363D2699DDD9}" type="sibTrans" cxnId="{6846E557-5756-4C27-B9DE-0A30EC3DC122}">
      <dgm:prSet/>
      <dgm:spPr/>
      <dgm:t>
        <a:bodyPr/>
        <a:lstStyle/>
        <a:p>
          <a:endParaRPr lang="en-US"/>
        </a:p>
      </dgm:t>
    </dgm:pt>
    <dgm:pt modelId="{6CD0D3B0-2FE5-4B48-85FC-AF442E03A1D1}">
      <dgm:prSet custT="1"/>
      <dgm:spPr/>
      <dgm:t>
        <a:bodyPr/>
        <a:lstStyle/>
        <a:p>
          <a:r>
            <a:rPr lang="en-US" sz="2800" dirty="0" smtClean="0"/>
            <a:t>Nominal Group Technique</a:t>
          </a:r>
          <a:endParaRPr lang="en-US" sz="2800" dirty="0"/>
        </a:p>
      </dgm:t>
    </dgm:pt>
    <dgm:pt modelId="{0189CAAE-7D55-406E-A993-E6DAD98B211F}" type="parTrans" cxnId="{5FCF14AD-1AAC-421F-9037-88A251500355}">
      <dgm:prSet/>
      <dgm:spPr/>
      <dgm:t>
        <a:bodyPr/>
        <a:lstStyle/>
        <a:p>
          <a:endParaRPr lang="en-US"/>
        </a:p>
      </dgm:t>
    </dgm:pt>
    <dgm:pt modelId="{D2D7BED8-FAB6-4306-A34E-B7E97C2F8B80}" type="sibTrans" cxnId="{5FCF14AD-1AAC-421F-9037-88A251500355}">
      <dgm:prSet/>
      <dgm:spPr/>
      <dgm:t>
        <a:bodyPr/>
        <a:lstStyle/>
        <a:p>
          <a:endParaRPr lang="en-US"/>
        </a:p>
      </dgm:t>
    </dgm:pt>
    <dgm:pt modelId="{F2F76A74-158A-4E19-8D18-FE89D1C0A2F6}" type="pres">
      <dgm:prSet presAssocID="{E694E189-8C7F-4FDF-BC29-3438EB7FFC40}" presName="composite" presStyleCnt="0">
        <dgm:presLayoutVars>
          <dgm:chMax val="1"/>
          <dgm:dir/>
          <dgm:resizeHandles val="exact"/>
        </dgm:presLayoutVars>
      </dgm:prSet>
      <dgm:spPr/>
      <dgm:t>
        <a:bodyPr/>
        <a:lstStyle/>
        <a:p>
          <a:endParaRPr lang="en-US"/>
        </a:p>
      </dgm:t>
    </dgm:pt>
    <dgm:pt modelId="{DAC893EA-14A7-4534-A078-4A181912075D}" type="pres">
      <dgm:prSet presAssocID="{ED691D9D-BF0E-4C46-9C74-AFD98E089077}" presName="roof" presStyleLbl="dkBgShp" presStyleIdx="0" presStyleCnt="2"/>
      <dgm:spPr/>
      <dgm:t>
        <a:bodyPr/>
        <a:lstStyle/>
        <a:p>
          <a:endParaRPr lang="en-US"/>
        </a:p>
      </dgm:t>
    </dgm:pt>
    <dgm:pt modelId="{6CA582ED-596E-48CF-883F-FE9635D74734}" type="pres">
      <dgm:prSet presAssocID="{ED691D9D-BF0E-4C46-9C74-AFD98E089077}" presName="pillars" presStyleCnt="0"/>
      <dgm:spPr/>
    </dgm:pt>
    <dgm:pt modelId="{47930FAE-EDAC-4FD0-AEF6-040FC1BF8887}" type="pres">
      <dgm:prSet presAssocID="{ED691D9D-BF0E-4C46-9C74-AFD98E089077}" presName="pillar1" presStyleLbl="node1" presStyleIdx="0" presStyleCnt="6">
        <dgm:presLayoutVars>
          <dgm:bulletEnabled val="1"/>
        </dgm:presLayoutVars>
      </dgm:prSet>
      <dgm:spPr/>
      <dgm:t>
        <a:bodyPr/>
        <a:lstStyle/>
        <a:p>
          <a:endParaRPr lang="en-US"/>
        </a:p>
      </dgm:t>
    </dgm:pt>
    <dgm:pt modelId="{0BFC7A88-2D3E-4F59-9C0F-80F566825A82}" type="pres">
      <dgm:prSet presAssocID="{0A3A921A-0FC7-4B57-88FA-4FEDA8F67AD1}" presName="pillarX" presStyleLbl="node1" presStyleIdx="1" presStyleCnt="6">
        <dgm:presLayoutVars>
          <dgm:bulletEnabled val="1"/>
        </dgm:presLayoutVars>
      </dgm:prSet>
      <dgm:spPr/>
      <dgm:t>
        <a:bodyPr/>
        <a:lstStyle/>
        <a:p>
          <a:endParaRPr lang="en-US"/>
        </a:p>
      </dgm:t>
    </dgm:pt>
    <dgm:pt modelId="{9B465894-34B0-40EF-B422-FE710840B622}" type="pres">
      <dgm:prSet presAssocID="{6CD0D3B0-2FE5-4B48-85FC-AF442E03A1D1}" presName="pillarX" presStyleLbl="node1" presStyleIdx="2" presStyleCnt="6">
        <dgm:presLayoutVars>
          <dgm:bulletEnabled val="1"/>
        </dgm:presLayoutVars>
      </dgm:prSet>
      <dgm:spPr/>
      <dgm:t>
        <a:bodyPr/>
        <a:lstStyle/>
        <a:p>
          <a:endParaRPr lang="en-US"/>
        </a:p>
      </dgm:t>
    </dgm:pt>
    <dgm:pt modelId="{A8F1B407-7378-4D70-9BDF-8D7F6E4F15D3}" type="pres">
      <dgm:prSet presAssocID="{C30BE1E5-85A1-45B9-A0BC-306C5920DE2C}" presName="pillarX" presStyleLbl="node1" presStyleIdx="3" presStyleCnt="6">
        <dgm:presLayoutVars>
          <dgm:bulletEnabled val="1"/>
        </dgm:presLayoutVars>
      </dgm:prSet>
      <dgm:spPr/>
      <dgm:t>
        <a:bodyPr/>
        <a:lstStyle/>
        <a:p>
          <a:endParaRPr lang="en-US"/>
        </a:p>
      </dgm:t>
    </dgm:pt>
    <dgm:pt modelId="{A49E855C-F0CC-4767-B5D7-A3314AA0D0CA}" type="pres">
      <dgm:prSet presAssocID="{85CFDB53-6B62-42DA-AC31-074794F82EB7}" presName="pillarX" presStyleLbl="node1" presStyleIdx="4" presStyleCnt="6">
        <dgm:presLayoutVars>
          <dgm:bulletEnabled val="1"/>
        </dgm:presLayoutVars>
      </dgm:prSet>
      <dgm:spPr/>
      <dgm:t>
        <a:bodyPr/>
        <a:lstStyle/>
        <a:p>
          <a:endParaRPr lang="en-US"/>
        </a:p>
      </dgm:t>
    </dgm:pt>
    <dgm:pt modelId="{BF4AFAF8-2D1B-4C96-84D9-39B52E3E563F}" type="pres">
      <dgm:prSet presAssocID="{0B092491-BECF-428B-8F7C-FD6E23948DA8}" presName="pillarX" presStyleLbl="node1" presStyleIdx="5" presStyleCnt="6">
        <dgm:presLayoutVars>
          <dgm:bulletEnabled val="1"/>
        </dgm:presLayoutVars>
      </dgm:prSet>
      <dgm:spPr/>
      <dgm:t>
        <a:bodyPr/>
        <a:lstStyle/>
        <a:p>
          <a:endParaRPr lang="en-US"/>
        </a:p>
      </dgm:t>
    </dgm:pt>
    <dgm:pt modelId="{5698467D-9A0E-4827-8BFA-114C86D64950}" type="pres">
      <dgm:prSet presAssocID="{ED691D9D-BF0E-4C46-9C74-AFD98E089077}" presName="base" presStyleLbl="dkBgShp" presStyleIdx="1" presStyleCnt="2"/>
      <dgm:spPr/>
    </dgm:pt>
  </dgm:ptLst>
  <dgm:cxnLst>
    <dgm:cxn modelId="{28118209-2263-4BA0-A543-58BB05B580E7}" type="presOf" srcId="{6CD0D3B0-2FE5-4B48-85FC-AF442E03A1D1}" destId="{9B465894-34B0-40EF-B422-FE710840B622}" srcOrd="0" destOrd="0" presId="urn:microsoft.com/office/officeart/2005/8/layout/hList3"/>
    <dgm:cxn modelId="{934460A7-13DA-4D8D-B827-1417FA8B566D}" srcId="{E694E189-8C7F-4FDF-BC29-3438EB7FFC40}" destId="{ED691D9D-BF0E-4C46-9C74-AFD98E089077}" srcOrd="0" destOrd="0" parTransId="{3F8E9DFD-93C8-41BA-937F-CCBB75892C79}" sibTransId="{13673D36-2CC9-4B66-92D3-3ADCFD255A83}"/>
    <dgm:cxn modelId="{CB4AE127-CBB8-4992-A78D-E4C2B1E3C79D}" type="presOf" srcId="{0A3A921A-0FC7-4B57-88FA-4FEDA8F67AD1}" destId="{0BFC7A88-2D3E-4F59-9C0F-80F566825A82}" srcOrd="0" destOrd="0" presId="urn:microsoft.com/office/officeart/2005/8/layout/hList3"/>
    <dgm:cxn modelId="{1595B42A-8F30-4552-8CB4-95A80D170FA1}" srcId="{ED691D9D-BF0E-4C46-9C74-AFD98E089077}" destId="{0A3A921A-0FC7-4B57-88FA-4FEDA8F67AD1}" srcOrd="1" destOrd="0" parTransId="{054F536C-A791-4FC1-9255-01A8EE5B2D38}" sibTransId="{490CA68E-7A78-4880-B34A-19A526FE488F}"/>
    <dgm:cxn modelId="{DFE228DE-9EB7-4090-AC2E-2B246DF5202C}" type="presOf" srcId="{0B092491-BECF-428B-8F7C-FD6E23948DA8}" destId="{BF4AFAF8-2D1B-4C96-84D9-39B52E3E563F}" srcOrd="0" destOrd="0" presId="urn:microsoft.com/office/officeart/2005/8/layout/hList3"/>
    <dgm:cxn modelId="{F2B7EC0C-684E-43FD-9E79-5BD5D30F68ED}" srcId="{ED691D9D-BF0E-4C46-9C74-AFD98E089077}" destId="{C30BE1E5-85A1-45B9-A0BC-306C5920DE2C}" srcOrd="3" destOrd="0" parTransId="{A3E14946-6CA1-48FD-A6DA-574301130B87}" sibTransId="{C5E2FEA5-A11F-4C84-B3C6-27FFE6537AB0}"/>
    <dgm:cxn modelId="{80B64643-5703-4BA5-9370-C5581399CDB5}" type="presOf" srcId="{85CFDB53-6B62-42DA-AC31-074794F82EB7}" destId="{A49E855C-F0CC-4767-B5D7-A3314AA0D0CA}" srcOrd="0" destOrd="0" presId="urn:microsoft.com/office/officeart/2005/8/layout/hList3"/>
    <dgm:cxn modelId="{5FCF14AD-1AAC-421F-9037-88A251500355}" srcId="{ED691D9D-BF0E-4C46-9C74-AFD98E089077}" destId="{6CD0D3B0-2FE5-4B48-85FC-AF442E03A1D1}" srcOrd="2" destOrd="0" parTransId="{0189CAAE-7D55-406E-A993-E6DAD98B211F}" sibTransId="{D2D7BED8-FAB6-4306-A34E-B7E97C2F8B80}"/>
    <dgm:cxn modelId="{6846E557-5756-4C27-B9DE-0A30EC3DC122}" srcId="{ED691D9D-BF0E-4C46-9C74-AFD98E089077}" destId="{0B092491-BECF-428B-8F7C-FD6E23948DA8}" srcOrd="5" destOrd="0" parTransId="{10349DDB-C629-4B4F-B15A-7617D70DA179}" sibTransId="{8AE9FB81-A669-4BD9-B2EA-363D2699DDD9}"/>
    <dgm:cxn modelId="{718D9000-AE12-42D5-BE8B-9C8551924603}" type="presOf" srcId="{BB91F664-618C-44FA-A192-A43E6FC397A4}" destId="{47930FAE-EDAC-4FD0-AEF6-040FC1BF8887}" srcOrd="0" destOrd="0" presId="urn:microsoft.com/office/officeart/2005/8/layout/hList3"/>
    <dgm:cxn modelId="{EB0DA9BD-028C-417B-A579-C64DD6C05ED4}" type="presOf" srcId="{E694E189-8C7F-4FDF-BC29-3438EB7FFC40}" destId="{F2F76A74-158A-4E19-8D18-FE89D1C0A2F6}" srcOrd="0" destOrd="0" presId="urn:microsoft.com/office/officeart/2005/8/layout/hList3"/>
    <dgm:cxn modelId="{187BCEFB-9829-480D-B57C-00ADDB3B9C8C}" type="presOf" srcId="{ED691D9D-BF0E-4C46-9C74-AFD98E089077}" destId="{DAC893EA-14A7-4534-A078-4A181912075D}" srcOrd="0" destOrd="0" presId="urn:microsoft.com/office/officeart/2005/8/layout/hList3"/>
    <dgm:cxn modelId="{CBB9A4DA-9A72-46C0-B775-88CA344D2168}" srcId="{ED691D9D-BF0E-4C46-9C74-AFD98E089077}" destId="{85CFDB53-6B62-42DA-AC31-074794F82EB7}" srcOrd="4" destOrd="0" parTransId="{F3D7E3AB-B56A-462C-B50E-1D1CA3FC520A}" sibTransId="{ADAF211E-446C-4ED7-91A8-E5976BD18F9C}"/>
    <dgm:cxn modelId="{3F8D5089-518E-46C9-9A62-1B8D5E14C051}" srcId="{ED691D9D-BF0E-4C46-9C74-AFD98E089077}" destId="{BB91F664-618C-44FA-A192-A43E6FC397A4}" srcOrd="0" destOrd="0" parTransId="{2E7453C7-B0CD-4DBE-835A-93E3D2C17359}" sibTransId="{336F7BE1-F8E1-493F-8148-6D58834CA1CA}"/>
    <dgm:cxn modelId="{1C9361C1-8B3F-47B9-B619-197E05418ED2}" type="presOf" srcId="{C30BE1E5-85A1-45B9-A0BC-306C5920DE2C}" destId="{A8F1B407-7378-4D70-9BDF-8D7F6E4F15D3}" srcOrd="0" destOrd="0" presId="urn:microsoft.com/office/officeart/2005/8/layout/hList3"/>
    <dgm:cxn modelId="{69934ED3-8F97-4B1E-91F2-B2EA1FB4347B}" type="presParOf" srcId="{F2F76A74-158A-4E19-8D18-FE89D1C0A2F6}" destId="{DAC893EA-14A7-4534-A078-4A181912075D}" srcOrd="0" destOrd="0" presId="urn:microsoft.com/office/officeart/2005/8/layout/hList3"/>
    <dgm:cxn modelId="{5B7207F6-61A9-49F5-BF1D-97123F10A4EC}" type="presParOf" srcId="{F2F76A74-158A-4E19-8D18-FE89D1C0A2F6}" destId="{6CA582ED-596E-48CF-883F-FE9635D74734}" srcOrd="1" destOrd="0" presId="urn:microsoft.com/office/officeart/2005/8/layout/hList3"/>
    <dgm:cxn modelId="{8E32A6F6-638E-42F8-98A9-1E67557CFC9B}" type="presParOf" srcId="{6CA582ED-596E-48CF-883F-FE9635D74734}" destId="{47930FAE-EDAC-4FD0-AEF6-040FC1BF8887}" srcOrd="0" destOrd="0" presId="urn:microsoft.com/office/officeart/2005/8/layout/hList3"/>
    <dgm:cxn modelId="{B546DC8A-5E97-4A92-84C2-DF46B4E3B161}" type="presParOf" srcId="{6CA582ED-596E-48CF-883F-FE9635D74734}" destId="{0BFC7A88-2D3E-4F59-9C0F-80F566825A82}" srcOrd="1" destOrd="0" presId="urn:microsoft.com/office/officeart/2005/8/layout/hList3"/>
    <dgm:cxn modelId="{9BA2A3CA-F4D0-4B99-AFF4-502065E8889B}" type="presParOf" srcId="{6CA582ED-596E-48CF-883F-FE9635D74734}" destId="{9B465894-34B0-40EF-B422-FE710840B622}" srcOrd="2" destOrd="0" presId="urn:microsoft.com/office/officeart/2005/8/layout/hList3"/>
    <dgm:cxn modelId="{10E609C9-56E4-4568-9D50-C3E604212F98}" type="presParOf" srcId="{6CA582ED-596E-48CF-883F-FE9635D74734}" destId="{A8F1B407-7378-4D70-9BDF-8D7F6E4F15D3}" srcOrd="3" destOrd="0" presId="urn:microsoft.com/office/officeart/2005/8/layout/hList3"/>
    <dgm:cxn modelId="{EFBC9958-3C33-418F-8599-3F01A1A39DEB}" type="presParOf" srcId="{6CA582ED-596E-48CF-883F-FE9635D74734}" destId="{A49E855C-F0CC-4767-B5D7-A3314AA0D0CA}" srcOrd="4" destOrd="0" presId="urn:microsoft.com/office/officeart/2005/8/layout/hList3"/>
    <dgm:cxn modelId="{BDF496AD-4135-49E3-A034-D8B1B7A5616F}" type="presParOf" srcId="{6CA582ED-596E-48CF-883F-FE9635D74734}" destId="{BF4AFAF8-2D1B-4C96-84D9-39B52E3E563F}" srcOrd="5" destOrd="0" presId="urn:microsoft.com/office/officeart/2005/8/layout/hList3"/>
    <dgm:cxn modelId="{00A706CC-D107-4125-83B1-D6BD4D6F7EB8}" type="presParOf" srcId="{F2F76A74-158A-4E19-8D18-FE89D1C0A2F6}" destId="{5698467D-9A0E-4827-8BFA-114C86D6495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694E189-8C7F-4FDF-BC29-3438EB7FFC40}"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ED691D9D-BF0E-4C46-9C74-AFD98E089077}">
      <dgm:prSet phldrT="[Text]"/>
      <dgm:spPr/>
      <dgm:t>
        <a:bodyPr/>
        <a:lstStyle/>
        <a:p>
          <a:r>
            <a:rPr lang="en-US" b="1" dirty="0" smtClean="0"/>
            <a:t>Risk Analysis</a:t>
          </a:r>
          <a:endParaRPr lang="en-US" b="1" dirty="0"/>
        </a:p>
      </dgm:t>
    </dgm:pt>
    <dgm:pt modelId="{3F8E9DFD-93C8-41BA-937F-CCBB75892C79}" type="parTrans" cxnId="{934460A7-13DA-4D8D-B827-1417FA8B566D}">
      <dgm:prSet/>
      <dgm:spPr/>
      <dgm:t>
        <a:bodyPr/>
        <a:lstStyle/>
        <a:p>
          <a:endParaRPr lang="en-US"/>
        </a:p>
      </dgm:t>
    </dgm:pt>
    <dgm:pt modelId="{13673D36-2CC9-4B66-92D3-3ADCFD255A83}" type="sibTrans" cxnId="{934460A7-13DA-4D8D-B827-1417FA8B566D}">
      <dgm:prSet/>
      <dgm:spPr/>
      <dgm:t>
        <a:bodyPr/>
        <a:lstStyle/>
        <a:p>
          <a:endParaRPr lang="en-US"/>
        </a:p>
      </dgm:t>
    </dgm:pt>
    <dgm:pt modelId="{0B092491-BECF-428B-8F7C-FD6E23948DA8}">
      <dgm:prSet custT="1"/>
      <dgm:spPr/>
      <dgm:t>
        <a:bodyPr/>
        <a:lstStyle/>
        <a:p>
          <a:pPr algn="ctr"/>
          <a:r>
            <a:rPr lang="en-US" sz="2000" b="0" dirty="0" smtClean="0"/>
            <a:t>Bow Tie Analysis</a:t>
          </a:r>
        </a:p>
        <a:p>
          <a:pPr algn="ctr"/>
          <a:r>
            <a:rPr lang="en-US" sz="2000" b="0" dirty="0" smtClean="0"/>
            <a:t>Event tree</a:t>
          </a:r>
        </a:p>
        <a:p>
          <a:pPr algn="ctr"/>
          <a:r>
            <a:rPr lang="en-US" sz="2000" b="1" dirty="0" smtClean="0"/>
            <a:t>Fault Tree</a:t>
          </a:r>
        </a:p>
        <a:p>
          <a:pPr algn="ctr"/>
          <a:r>
            <a:rPr lang="en-US" sz="2000" b="1" dirty="0" smtClean="0"/>
            <a:t>Failure Mode and Effect Analysis(FMEA)</a:t>
          </a:r>
        </a:p>
        <a:p>
          <a:pPr algn="ctr"/>
          <a:r>
            <a:rPr lang="en-US" sz="2000" b="1" dirty="0" smtClean="0"/>
            <a:t>Hazard &amp; Operability Study (HAZOP)</a:t>
          </a:r>
        </a:p>
        <a:p>
          <a:pPr algn="ctr"/>
          <a:r>
            <a:rPr lang="en-US" sz="2000" b="0" dirty="0" smtClean="0"/>
            <a:t>JHA/ Job Risk Assessment (JRA)</a:t>
          </a:r>
        </a:p>
        <a:p>
          <a:pPr algn="ctr"/>
          <a:r>
            <a:rPr lang="en-US" sz="2000" b="0" dirty="0" smtClean="0"/>
            <a:t>Layers of Protection Analysis</a:t>
          </a:r>
        </a:p>
        <a:p>
          <a:pPr algn="ctr"/>
          <a:r>
            <a:rPr lang="en-US" sz="2000" b="1" dirty="0" smtClean="0"/>
            <a:t>Preliminary Hazard Analysis</a:t>
          </a:r>
        </a:p>
        <a:p>
          <a:pPr algn="ctr"/>
          <a:r>
            <a:rPr lang="en-US" sz="2000" b="0" dirty="0" smtClean="0"/>
            <a:t>Stripped Bow Tie Risk assessment</a:t>
          </a:r>
        </a:p>
        <a:p>
          <a:pPr algn="ctr"/>
          <a:r>
            <a:rPr lang="en-US" sz="2000" b="0" dirty="0" smtClean="0"/>
            <a:t>Structured What if technique (SWIFT)</a:t>
          </a:r>
          <a:endParaRPr lang="en-US" sz="2000" b="0" dirty="0"/>
        </a:p>
      </dgm:t>
    </dgm:pt>
    <dgm:pt modelId="{10349DDB-C629-4B4F-B15A-7617D70DA179}" type="parTrans" cxnId="{6846E557-5756-4C27-B9DE-0A30EC3DC122}">
      <dgm:prSet/>
      <dgm:spPr/>
      <dgm:t>
        <a:bodyPr/>
        <a:lstStyle/>
        <a:p>
          <a:endParaRPr lang="en-US"/>
        </a:p>
      </dgm:t>
    </dgm:pt>
    <dgm:pt modelId="{8AE9FB81-A669-4BD9-B2EA-363D2699DDD9}" type="sibTrans" cxnId="{6846E557-5756-4C27-B9DE-0A30EC3DC122}">
      <dgm:prSet/>
      <dgm:spPr/>
      <dgm:t>
        <a:bodyPr/>
        <a:lstStyle/>
        <a:p>
          <a:endParaRPr lang="en-US"/>
        </a:p>
      </dgm:t>
    </dgm:pt>
    <dgm:pt modelId="{F2F76A74-158A-4E19-8D18-FE89D1C0A2F6}" type="pres">
      <dgm:prSet presAssocID="{E694E189-8C7F-4FDF-BC29-3438EB7FFC40}" presName="composite" presStyleCnt="0">
        <dgm:presLayoutVars>
          <dgm:chMax val="1"/>
          <dgm:dir/>
          <dgm:resizeHandles val="exact"/>
        </dgm:presLayoutVars>
      </dgm:prSet>
      <dgm:spPr/>
      <dgm:t>
        <a:bodyPr/>
        <a:lstStyle/>
        <a:p>
          <a:endParaRPr lang="en-US"/>
        </a:p>
      </dgm:t>
    </dgm:pt>
    <dgm:pt modelId="{DAC893EA-14A7-4534-A078-4A181912075D}" type="pres">
      <dgm:prSet presAssocID="{ED691D9D-BF0E-4C46-9C74-AFD98E089077}" presName="roof" presStyleLbl="dkBgShp" presStyleIdx="0" presStyleCnt="2"/>
      <dgm:spPr/>
      <dgm:t>
        <a:bodyPr/>
        <a:lstStyle/>
        <a:p>
          <a:endParaRPr lang="en-US"/>
        </a:p>
      </dgm:t>
    </dgm:pt>
    <dgm:pt modelId="{6CA582ED-596E-48CF-883F-FE9635D74734}" type="pres">
      <dgm:prSet presAssocID="{ED691D9D-BF0E-4C46-9C74-AFD98E089077}" presName="pillars" presStyleCnt="0"/>
      <dgm:spPr/>
    </dgm:pt>
    <dgm:pt modelId="{47930FAE-EDAC-4FD0-AEF6-040FC1BF8887}" type="pres">
      <dgm:prSet presAssocID="{ED691D9D-BF0E-4C46-9C74-AFD98E089077}" presName="pillar1" presStyleLbl="node1" presStyleIdx="0" presStyleCnt="1" custScaleY="115676">
        <dgm:presLayoutVars>
          <dgm:bulletEnabled val="1"/>
        </dgm:presLayoutVars>
      </dgm:prSet>
      <dgm:spPr/>
      <dgm:t>
        <a:bodyPr/>
        <a:lstStyle/>
        <a:p>
          <a:endParaRPr lang="en-US"/>
        </a:p>
      </dgm:t>
    </dgm:pt>
    <dgm:pt modelId="{5698467D-9A0E-4827-8BFA-114C86D64950}" type="pres">
      <dgm:prSet presAssocID="{ED691D9D-BF0E-4C46-9C74-AFD98E089077}" presName="base" presStyleLbl="dkBgShp" presStyleIdx="1" presStyleCnt="2"/>
      <dgm:spPr/>
    </dgm:pt>
  </dgm:ptLst>
  <dgm:cxnLst>
    <dgm:cxn modelId="{1F2AC061-0E41-4839-AD8E-83132B8E009A}" type="presOf" srcId="{0B092491-BECF-428B-8F7C-FD6E23948DA8}" destId="{47930FAE-EDAC-4FD0-AEF6-040FC1BF8887}" srcOrd="0" destOrd="0" presId="urn:microsoft.com/office/officeart/2005/8/layout/hList3"/>
    <dgm:cxn modelId="{187BCEFB-9829-480D-B57C-00ADDB3B9C8C}" type="presOf" srcId="{ED691D9D-BF0E-4C46-9C74-AFD98E089077}" destId="{DAC893EA-14A7-4534-A078-4A181912075D}" srcOrd="0" destOrd="0" presId="urn:microsoft.com/office/officeart/2005/8/layout/hList3"/>
    <dgm:cxn modelId="{6846E557-5756-4C27-B9DE-0A30EC3DC122}" srcId="{ED691D9D-BF0E-4C46-9C74-AFD98E089077}" destId="{0B092491-BECF-428B-8F7C-FD6E23948DA8}" srcOrd="0" destOrd="0" parTransId="{10349DDB-C629-4B4F-B15A-7617D70DA179}" sibTransId="{8AE9FB81-A669-4BD9-B2EA-363D2699DDD9}"/>
    <dgm:cxn modelId="{934460A7-13DA-4D8D-B827-1417FA8B566D}" srcId="{E694E189-8C7F-4FDF-BC29-3438EB7FFC40}" destId="{ED691D9D-BF0E-4C46-9C74-AFD98E089077}" srcOrd="0" destOrd="0" parTransId="{3F8E9DFD-93C8-41BA-937F-CCBB75892C79}" sibTransId="{13673D36-2CC9-4B66-92D3-3ADCFD255A83}"/>
    <dgm:cxn modelId="{EB0DA9BD-028C-417B-A579-C64DD6C05ED4}" type="presOf" srcId="{E694E189-8C7F-4FDF-BC29-3438EB7FFC40}" destId="{F2F76A74-158A-4E19-8D18-FE89D1C0A2F6}" srcOrd="0" destOrd="0" presId="urn:microsoft.com/office/officeart/2005/8/layout/hList3"/>
    <dgm:cxn modelId="{69934ED3-8F97-4B1E-91F2-B2EA1FB4347B}" type="presParOf" srcId="{F2F76A74-158A-4E19-8D18-FE89D1C0A2F6}" destId="{DAC893EA-14A7-4534-A078-4A181912075D}" srcOrd="0" destOrd="0" presId="urn:microsoft.com/office/officeart/2005/8/layout/hList3"/>
    <dgm:cxn modelId="{5B7207F6-61A9-49F5-BF1D-97123F10A4EC}" type="presParOf" srcId="{F2F76A74-158A-4E19-8D18-FE89D1C0A2F6}" destId="{6CA582ED-596E-48CF-883F-FE9635D74734}" srcOrd="1" destOrd="0" presId="urn:microsoft.com/office/officeart/2005/8/layout/hList3"/>
    <dgm:cxn modelId="{8E32A6F6-638E-42F8-98A9-1E67557CFC9B}" type="presParOf" srcId="{6CA582ED-596E-48CF-883F-FE9635D74734}" destId="{47930FAE-EDAC-4FD0-AEF6-040FC1BF8887}" srcOrd="0" destOrd="0" presId="urn:microsoft.com/office/officeart/2005/8/layout/hList3"/>
    <dgm:cxn modelId="{00A706CC-D107-4125-83B1-D6BD4D6F7EB8}" type="presParOf" srcId="{F2F76A74-158A-4E19-8D18-FE89D1C0A2F6}" destId="{5698467D-9A0E-4827-8BFA-114C86D6495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694E189-8C7F-4FDF-BC29-3438EB7FFC40}"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ED691D9D-BF0E-4C46-9C74-AFD98E089077}">
      <dgm:prSet phldrT="[Text]"/>
      <dgm:spPr/>
      <dgm:t>
        <a:bodyPr/>
        <a:lstStyle/>
        <a:p>
          <a:r>
            <a:rPr lang="en-US" b="1" dirty="0" smtClean="0"/>
            <a:t>Risk Evaluation</a:t>
          </a:r>
          <a:endParaRPr lang="en-US" dirty="0"/>
        </a:p>
      </dgm:t>
    </dgm:pt>
    <dgm:pt modelId="{3F8E9DFD-93C8-41BA-937F-CCBB75892C79}" type="parTrans" cxnId="{934460A7-13DA-4D8D-B827-1417FA8B566D}">
      <dgm:prSet/>
      <dgm:spPr/>
      <dgm:t>
        <a:bodyPr/>
        <a:lstStyle/>
        <a:p>
          <a:endParaRPr lang="en-US"/>
        </a:p>
      </dgm:t>
    </dgm:pt>
    <dgm:pt modelId="{13673D36-2CC9-4B66-92D3-3ADCFD255A83}" type="sibTrans" cxnId="{934460A7-13DA-4D8D-B827-1417FA8B566D}">
      <dgm:prSet/>
      <dgm:spPr/>
      <dgm:t>
        <a:bodyPr/>
        <a:lstStyle/>
        <a:p>
          <a:endParaRPr lang="en-US"/>
        </a:p>
      </dgm:t>
    </dgm:pt>
    <dgm:pt modelId="{BB91F664-618C-44FA-A192-A43E6FC397A4}">
      <dgm:prSet phldrT="[Text]" custT="1"/>
      <dgm:spPr/>
      <dgm:t>
        <a:bodyPr/>
        <a:lstStyle/>
        <a:p>
          <a:r>
            <a:rPr lang="en-US" sz="2400" dirty="0" smtClean="0"/>
            <a:t>As low as reasonable Practicable (ALARP)</a:t>
          </a:r>
        </a:p>
      </dgm:t>
    </dgm:pt>
    <dgm:pt modelId="{2E7453C7-B0CD-4DBE-835A-93E3D2C17359}" type="parTrans" cxnId="{3F8D5089-518E-46C9-9A62-1B8D5E14C051}">
      <dgm:prSet/>
      <dgm:spPr/>
      <dgm:t>
        <a:bodyPr/>
        <a:lstStyle/>
        <a:p>
          <a:endParaRPr lang="en-US"/>
        </a:p>
      </dgm:t>
    </dgm:pt>
    <dgm:pt modelId="{336F7BE1-F8E1-493F-8148-6D58834CA1CA}" type="sibTrans" cxnId="{3F8D5089-518E-46C9-9A62-1B8D5E14C051}">
      <dgm:prSet/>
      <dgm:spPr/>
      <dgm:t>
        <a:bodyPr/>
        <a:lstStyle/>
        <a:p>
          <a:endParaRPr lang="en-US"/>
        </a:p>
      </dgm:t>
    </dgm:pt>
    <dgm:pt modelId="{0A3A921A-0FC7-4B57-88FA-4FEDA8F67AD1}">
      <dgm:prSet phldrT="[Text]" custT="1"/>
      <dgm:spPr/>
      <dgm:t>
        <a:bodyPr/>
        <a:lstStyle/>
        <a:p>
          <a:r>
            <a:rPr lang="en-US" sz="2400" dirty="0" smtClean="0"/>
            <a:t>Risk Heat Map</a:t>
          </a:r>
          <a:endParaRPr lang="en-US" sz="2400" b="1" dirty="0"/>
        </a:p>
      </dgm:t>
    </dgm:pt>
    <dgm:pt modelId="{054F536C-A791-4FC1-9255-01A8EE5B2D38}" type="parTrans" cxnId="{1595B42A-8F30-4552-8CB4-95A80D170FA1}">
      <dgm:prSet/>
      <dgm:spPr/>
      <dgm:t>
        <a:bodyPr/>
        <a:lstStyle/>
        <a:p>
          <a:endParaRPr lang="en-US"/>
        </a:p>
      </dgm:t>
    </dgm:pt>
    <dgm:pt modelId="{490CA68E-7A78-4880-B34A-19A526FE488F}" type="sibTrans" cxnId="{1595B42A-8F30-4552-8CB4-95A80D170FA1}">
      <dgm:prSet/>
      <dgm:spPr/>
      <dgm:t>
        <a:bodyPr/>
        <a:lstStyle/>
        <a:p>
          <a:endParaRPr lang="en-US"/>
        </a:p>
      </dgm:t>
    </dgm:pt>
    <dgm:pt modelId="{C30BE1E5-85A1-45B9-A0BC-306C5920DE2C}">
      <dgm:prSet phldrT="[Text]" custT="1"/>
      <dgm:spPr/>
      <dgm:t>
        <a:bodyPr/>
        <a:lstStyle/>
        <a:p>
          <a:r>
            <a:rPr lang="en-US" sz="2400" dirty="0" smtClean="0"/>
            <a:t>Risk Indices</a:t>
          </a:r>
          <a:endParaRPr lang="en-US" sz="2400" b="1" dirty="0"/>
        </a:p>
      </dgm:t>
    </dgm:pt>
    <dgm:pt modelId="{A3E14946-6CA1-48FD-A6DA-574301130B87}" type="parTrans" cxnId="{F2B7EC0C-684E-43FD-9E79-5BD5D30F68ED}">
      <dgm:prSet/>
      <dgm:spPr/>
      <dgm:t>
        <a:bodyPr/>
        <a:lstStyle/>
        <a:p>
          <a:endParaRPr lang="en-US"/>
        </a:p>
      </dgm:t>
    </dgm:pt>
    <dgm:pt modelId="{C5E2FEA5-A11F-4C84-B3C6-27FFE6537AB0}" type="sibTrans" cxnId="{F2B7EC0C-684E-43FD-9E79-5BD5D30F68ED}">
      <dgm:prSet/>
      <dgm:spPr/>
      <dgm:t>
        <a:bodyPr/>
        <a:lstStyle/>
        <a:p>
          <a:endParaRPr lang="en-US"/>
        </a:p>
      </dgm:t>
    </dgm:pt>
    <dgm:pt modelId="{F2F76A74-158A-4E19-8D18-FE89D1C0A2F6}" type="pres">
      <dgm:prSet presAssocID="{E694E189-8C7F-4FDF-BC29-3438EB7FFC40}" presName="composite" presStyleCnt="0">
        <dgm:presLayoutVars>
          <dgm:chMax val="1"/>
          <dgm:dir/>
          <dgm:resizeHandles val="exact"/>
        </dgm:presLayoutVars>
      </dgm:prSet>
      <dgm:spPr/>
      <dgm:t>
        <a:bodyPr/>
        <a:lstStyle/>
        <a:p>
          <a:endParaRPr lang="en-US"/>
        </a:p>
      </dgm:t>
    </dgm:pt>
    <dgm:pt modelId="{DAC893EA-14A7-4534-A078-4A181912075D}" type="pres">
      <dgm:prSet presAssocID="{ED691D9D-BF0E-4C46-9C74-AFD98E089077}" presName="roof" presStyleLbl="dkBgShp" presStyleIdx="0" presStyleCnt="2"/>
      <dgm:spPr/>
      <dgm:t>
        <a:bodyPr/>
        <a:lstStyle/>
        <a:p>
          <a:endParaRPr lang="en-US"/>
        </a:p>
      </dgm:t>
    </dgm:pt>
    <dgm:pt modelId="{6CA582ED-596E-48CF-883F-FE9635D74734}" type="pres">
      <dgm:prSet presAssocID="{ED691D9D-BF0E-4C46-9C74-AFD98E089077}" presName="pillars" presStyleCnt="0"/>
      <dgm:spPr/>
    </dgm:pt>
    <dgm:pt modelId="{47930FAE-EDAC-4FD0-AEF6-040FC1BF8887}" type="pres">
      <dgm:prSet presAssocID="{ED691D9D-BF0E-4C46-9C74-AFD98E089077}" presName="pillar1" presStyleLbl="node1" presStyleIdx="0" presStyleCnt="3">
        <dgm:presLayoutVars>
          <dgm:bulletEnabled val="1"/>
        </dgm:presLayoutVars>
      </dgm:prSet>
      <dgm:spPr/>
      <dgm:t>
        <a:bodyPr/>
        <a:lstStyle/>
        <a:p>
          <a:endParaRPr lang="en-US"/>
        </a:p>
      </dgm:t>
    </dgm:pt>
    <dgm:pt modelId="{0BFC7A88-2D3E-4F59-9C0F-80F566825A82}" type="pres">
      <dgm:prSet presAssocID="{0A3A921A-0FC7-4B57-88FA-4FEDA8F67AD1}" presName="pillarX" presStyleLbl="node1" presStyleIdx="1" presStyleCnt="3">
        <dgm:presLayoutVars>
          <dgm:bulletEnabled val="1"/>
        </dgm:presLayoutVars>
      </dgm:prSet>
      <dgm:spPr/>
      <dgm:t>
        <a:bodyPr/>
        <a:lstStyle/>
        <a:p>
          <a:endParaRPr lang="en-US"/>
        </a:p>
      </dgm:t>
    </dgm:pt>
    <dgm:pt modelId="{A8F1B407-7378-4D70-9BDF-8D7F6E4F15D3}" type="pres">
      <dgm:prSet presAssocID="{C30BE1E5-85A1-45B9-A0BC-306C5920DE2C}" presName="pillarX" presStyleLbl="node1" presStyleIdx="2" presStyleCnt="3">
        <dgm:presLayoutVars>
          <dgm:bulletEnabled val="1"/>
        </dgm:presLayoutVars>
      </dgm:prSet>
      <dgm:spPr/>
      <dgm:t>
        <a:bodyPr/>
        <a:lstStyle/>
        <a:p>
          <a:endParaRPr lang="en-US"/>
        </a:p>
      </dgm:t>
    </dgm:pt>
    <dgm:pt modelId="{5698467D-9A0E-4827-8BFA-114C86D64950}" type="pres">
      <dgm:prSet presAssocID="{ED691D9D-BF0E-4C46-9C74-AFD98E089077}" presName="base" presStyleLbl="dkBgShp" presStyleIdx="1" presStyleCnt="2"/>
      <dgm:spPr/>
    </dgm:pt>
  </dgm:ptLst>
  <dgm:cxnLst>
    <dgm:cxn modelId="{934460A7-13DA-4D8D-B827-1417FA8B566D}" srcId="{E694E189-8C7F-4FDF-BC29-3438EB7FFC40}" destId="{ED691D9D-BF0E-4C46-9C74-AFD98E089077}" srcOrd="0" destOrd="0" parTransId="{3F8E9DFD-93C8-41BA-937F-CCBB75892C79}" sibTransId="{13673D36-2CC9-4B66-92D3-3ADCFD255A83}"/>
    <dgm:cxn modelId="{CB4AE127-CBB8-4992-A78D-E4C2B1E3C79D}" type="presOf" srcId="{0A3A921A-0FC7-4B57-88FA-4FEDA8F67AD1}" destId="{0BFC7A88-2D3E-4F59-9C0F-80F566825A82}" srcOrd="0" destOrd="0" presId="urn:microsoft.com/office/officeart/2005/8/layout/hList3"/>
    <dgm:cxn modelId="{1595B42A-8F30-4552-8CB4-95A80D170FA1}" srcId="{ED691D9D-BF0E-4C46-9C74-AFD98E089077}" destId="{0A3A921A-0FC7-4B57-88FA-4FEDA8F67AD1}" srcOrd="1" destOrd="0" parTransId="{054F536C-A791-4FC1-9255-01A8EE5B2D38}" sibTransId="{490CA68E-7A78-4880-B34A-19A526FE488F}"/>
    <dgm:cxn modelId="{F2B7EC0C-684E-43FD-9E79-5BD5D30F68ED}" srcId="{ED691D9D-BF0E-4C46-9C74-AFD98E089077}" destId="{C30BE1E5-85A1-45B9-A0BC-306C5920DE2C}" srcOrd="2" destOrd="0" parTransId="{A3E14946-6CA1-48FD-A6DA-574301130B87}" sibTransId="{C5E2FEA5-A11F-4C84-B3C6-27FFE6537AB0}"/>
    <dgm:cxn modelId="{718D9000-AE12-42D5-BE8B-9C8551924603}" type="presOf" srcId="{BB91F664-618C-44FA-A192-A43E6FC397A4}" destId="{47930FAE-EDAC-4FD0-AEF6-040FC1BF8887}" srcOrd="0" destOrd="0" presId="urn:microsoft.com/office/officeart/2005/8/layout/hList3"/>
    <dgm:cxn modelId="{EB0DA9BD-028C-417B-A579-C64DD6C05ED4}" type="presOf" srcId="{E694E189-8C7F-4FDF-BC29-3438EB7FFC40}" destId="{F2F76A74-158A-4E19-8D18-FE89D1C0A2F6}" srcOrd="0" destOrd="0" presId="urn:microsoft.com/office/officeart/2005/8/layout/hList3"/>
    <dgm:cxn modelId="{187BCEFB-9829-480D-B57C-00ADDB3B9C8C}" type="presOf" srcId="{ED691D9D-BF0E-4C46-9C74-AFD98E089077}" destId="{DAC893EA-14A7-4534-A078-4A181912075D}" srcOrd="0" destOrd="0" presId="urn:microsoft.com/office/officeart/2005/8/layout/hList3"/>
    <dgm:cxn modelId="{3F8D5089-518E-46C9-9A62-1B8D5E14C051}" srcId="{ED691D9D-BF0E-4C46-9C74-AFD98E089077}" destId="{BB91F664-618C-44FA-A192-A43E6FC397A4}" srcOrd="0" destOrd="0" parTransId="{2E7453C7-B0CD-4DBE-835A-93E3D2C17359}" sibTransId="{336F7BE1-F8E1-493F-8148-6D58834CA1CA}"/>
    <dgm:cxn modelId="{1C9361C1-8B3F-47B9-B619-197E05418ED2}" type="presOf" srcId="{C30BE1E5-85A1-45B9-A0BC-306C5920DE2C}" destId="{A8F1B407-7378-4D70-9BDF-8D7F6E4F15D3}" srcOrd="0" destOrd="0" presId="urn:microsoft.com/office/officeart/2005/8/layout/hList3"/>
    <dgm:cxn modelId="{69934ED3-8F97-4B1E-91F2-B2EA1FB4347B}" type="presParOf" srcId="{F2F76A74-158A-4E19-8D18-FE89D1C0A2F6}" destId="{DAC893EA-14A7-4534-A078-4A181912075D}" srcOrd="0" destOrd="0" presId="urn:microsoft.com/office/officeart/2005/8/layout/hList3"/>
    <dgm:cxn modelId="{5B7207F6-61A9-49F5-BF1D-97123F10A4EC}" type="presParOf" srcId="{F2F76A74-158A-4E19-8D18-FE89D1C0A2F6}" destId="{6CA582ED-596E-48CF-883F-FE9635D74734}" srcOrd="1" destOrd="0" presId="urn:microsoft.com/office/officeart/2005/8/layout/hList3"/>
    <dgm:cxn modelId="{8E32A6F6-638E-42F8-98A9-1E67557CFC9B}" type="presParOf" srcId="{6CA582ED-596E-48CF-883F-FE9635D74734}" destId="{47930FAE-EDAC-4FD0-AEF6-040FC1BF8887}" srcOrd="0" destOrd="0" presId="urn:microsoft.com/office/officeart/2005/8/layout/hList3"/>
    <dgm:cxn modelId="{B546DC8A-5E97-4A92-84C2-DF46B4E3B161}" type="presParOf" srcId="{6CA582ED-596E-48CF-883F-FE9635D74734}" destId="{0BFC7A88-2D3E-4F59-9C0F-80F566825A82}" srcOrd="1" destOrd="0" presId="urn:microsoft.com/office/officeart/2005/8/layout/hList3"/>
    <dgm:cxn modelId="{10E609C9-56E4-4568-9D50-C3E604212F98}" type="presParOf" srcId="{6CA582ED-596E-48CF-883F-FE9635D74734}" destId="{A8F1B407-7378-4D70-9BDF-8D7F6E4F15D3}" srcOrd="2" destOrd="0" presId="urn:microsoft.com/office/officeart/2005/8/layout/hList3"/>
    <dgm:cxn modelId="{00A706CC-D107-4125-83B1-D6BD4D6F7EB8}" type="presParOf" srcId="{F2F76A74-158A-4E19-8D18-FE89D1C0A2F6}" destId="{5698467D-9A0E-4827-8BFA-114C86D6495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2F76CA-1E30-4132-87A4-A6A2589CC248}" type="doc">
      <dgm:prSet loTypeId="urn:microsoft.com/office/officeart/2005/8/layout/gear1" loCatId="cycle" qsTypeId="urn:microsoft.com/office/officeart/2005/8/quickstyle/simple1" qsCatId="simple" csTypeId="urn:microsoft.com/office/officeart/2005/8/colors/colorful2" csCatId="colorful" phldr="1"/>
      <dgm:spPr/>
    </dgm:pt>
    <dgm:pt modelId="{EB99EC56-9B20-4AA9-8C07-FDCBD40B7BDE}">
      <dgm:prSet phldrT="[Text]" custT="1"/>
      <dgm:spPr/>
      <dgm:t>
        <a:bodyPr/>
        <a:lstStyle/>
        <a:p>
          <a:r>
            <a:rPr lang="en-US" sz="1600" b="1" dirty="0" smtClean="0"/>
            <a:t>Improved wellbeing of the generality of the people</a:t>
          </a:r>
          <a:endParaRPr lang="en-US" sz="1600" b="1" dirty="0"/>
        </a:p>
      </dgm:t>
    </dgm:pt>
    <dgm:pt modelId="{B3FE405B-A3BF-416D-98A4-8215C8AE8F04}" type="parTrans" cxnId="{DE887FC1-4E65-459C-8FF8-E96DD8D5377C}">
      <dgm:prSet/>
      <dgm:spPr/>
      <dgm:t>
        <a:bodyPr/>
        <a:lstStyle/>
        <a:p>
          <a:endParaRPr lang="en-US" sz="1400" b="1"/>
        </a:p>
      </dgm:t>
    </dgm:pt>
    <dgm:pt modelId="{7C3C9A84-DE49-4DA7-8B39-3D72ADAD81B2}" type="sibTrans" cxnId="{DE887FC1-4E65-459C-8FF8-E96DD8D5377C}">
      <dgm:prSet/>
      <dgm:spPr/>
      <dgm:t>
        <a:bodyPr/>
        <a:lstStyle/>
        <a:p>
          <a:endParaRPr lang="en-US" sz="1400" b="1"/>
        </a:p>
      </dgm:t>
    </dgm:pt>
    <dgm:pt modelId="{7CAE8375-D4C3-4350-A3E3-5BA3D6A40C57}">
      <dgm:prSet phldrT="[Text]" custT="1"/>
      <dgm:spPr/>
      <dgm:t>
        <a:bodyPr/>
        <a:lstStyle/>
        <a:p>
          <a:r>
            <a:rPr lang="en-US" sz="1200" b="1" dirty="0" smtClean="0"/>
            <a:t>Protection of the labour force</a:t>
          </a:r>
          <a:endParaRPr lang="en-US" sz="1200" b="1" dirty="0"/>
        </a:p>
      </dgm:t>
    </dgm:pt>
    <dgm:pt modelId="{6E4CF6C0-9025-42BD-8B4C-14FCCB7F20A6}" type="parTrans" cxnId="{83C1ED26-AC99-49DE-88AE-9F2379012C07}">
      <dgm:prSet/>
      <dgm:spPr/>
      <dgm:t>
        <a:bodyPr/>
        <a:lstStyle/>
        <a:p>
          <a:endParaRPr lang="en-US" sz="1400" b="1"/>
        </a:p>
      </dgm:t>
    </dgm:pt>
    <dgm:pt modelId="{8E7705CC-B213-497F-AF1E-398C33C2B8BB}" type="sibTrans" cxnId="{83C1ED26-AC99-49DE-88AE-9F2379012C07}">
      <dgm:prSet/>
      <dgm:spPr/>
      <dgm:t>
        <a:bodyPr/>
        <a:lstStyle/>
        <a:p>
          <a:endParaRPr lang="en-US" sz="1400" b="1"/>
        </a:p>
      </dgm:t>
    </dgm:pt>
    <dgm:pt modelId="{C1A64E2E-FF1B-4ED3-86D0-4B9C334A1578}">
      <dgm:prSet phldrT="[Text]" custT="1"/>
      <dgm:spPr/>
      <dgm:t>
        <a:bodyPr/>
        <a:lstStyle/>
        <a:p>
          <a:r>
            <a:rPr lang="en-US" sz="1400" b="1" dirty="0" smtClean="0"/>
            <a:t>Revitalization of the economy</a:t>
          </a:r>
          <a:endParaRPr lang="en-US" sz="1400" b="1" dirty="0"/>
        </a:p>
      </dgm:t>
    </dgm:pt>
    <dgm:pt modelId="{9ADD6512-28A4-432D-8EFD-28B3FE54E0E1}" type="parTrans" cxnId="{19D7207E-8DA8-46DE-AE0A-ED146B8F826A}">
      <dgm:prSet/>
      <dgm:spPr/>
      <dgm:t>
        <a:bodyPr/>
        <a:lstStyle/>
        <a:p>
          <a:endParaRPr lang="en-US" sz="1400" b="1"/>
        </a:p>
      </dgm:t>
    </dgm:pt>
    <dgm:pt modelId="{77EEDC62-47AC-4E85-9603-5B13C807968A}" type="sibTrans" cxnId="{19D7207E-8DA8-46DE-AE0A-ED146B8F826A}">
      <dgm:prSet/>
      <dgm:spPr/>
      <dgm:t>
        <a:bodyPr/>
        <a:lstStyle/>
        <a:p>
          <a:endParaRPr lang="en-US" sz="1400" b="1"/>
        </a:p>
      </dgm:t>
    </dgm:pt>
    <dgm:pt modelId="{9849C614-59C9-4CB5-AF5E-C4843A506D52}" type="pres">
      <dgm:prSet presAssocID="{3D2F76CA-1E30-4132-87A4-A6A2589CC248}" presName="composite" presStyleCnt="0">
        <dgm:presLayoutVars>
          <dgm:chMax val="3"/>
          <dgm:animLvl val="lvl"/>
          <dgm:resizeHandles val="exact"/>
        </dgm:presLayoutVars>
      </dgm:prSet>
      <dgm:spPr/>
    </dgm:pt>
    <dgm:pt modelId="{9CA5E04F-B33E-49DD-AFE3-7638509B3A8D}" type="pres">
      <dgm:prSet presAssocID="{EB99EC56-9B20-4AA9-8C07-FDCBD40B7BDE}" presName="gear1" presStyleLbl="node1" presStyleIdx="0" presStyleCnt="3">
        <dgm:presLayoutVars>
          <dgm:chMax val="1"/>
          <dgm:bulletEnabled val="1"/>
        </dgm:presLayoutVars>
      </dgm:prSet>
      <dgm:spPr/>
      <dgm:t>
        <a:bodyPr/>
        <a:lstStyle/>
        <a:p>
          <a:endParaRPr lang="en-US"/>
        </a:p>
      </dgm:t>
    </dgm:pt>
    <dgm:pt modelId="{EACD097D-443A-4059-89C8-26ECC890F271}" type="pres">
      <dgm:prSet presAssocID="{EB99EC56-9B20-4AA9-8C07-FDCBD40B7BDE}" presName="gear1srcNode" presStyleLbl="node1" presStyleIdx="0" presStyleCnt="3"/>
      <dgm:spPr/>
      <dgm:t>
        <a:bodyPr/>
        <a:lstStyle/>
        <a:p>
          <a:endParaRPr lang="en-US"/>
        </a:p>
      </dgm:t>
    </dgm:pt>
    <dgm:pt modelId="{8CDF5DF0-CF5C-4E94-BEB6-4197D0689C42}" type="pres">
      <dgm:prSet presAssocID="{EB99EC56-9B20-4AA9-8C07-FDCBD40B7BDE}" presName="gear1dstNode" presStyleLbl="node1" presStyleIdx="0" presStyleCnt="3"/>
      <dgm:spPr/>
      <dgm:t>
        <a:bodyPr/>
        <a:lstStyle/>
        <a:p>
          <a:endParaRPr lang="en-US"/>
        </a:p>
      </dgm:t>
    </dgm:pt>
    <dgm:pt modelId="{96D527F8-4EC6-466F-A80B-EC12946FB148}" type="pres">
      <dgm:prSet presAssocID="{7CAE8375-D4C3-4350-A3E3-5BA3D6A40C57}" presName="gear2" presStyleLbl="node1" presStyleIdx="1" presStyleCnt="3">
        <dgm:presLayoutVars>
          <dgm:chMax val="1"/>
          <dgm:bulletEnabled val="1"/>
        </dgm:presLayoutVars>
      </dgm:prSet>
      <dgm:spPr/>
      <dgm:t>
        <a:bodyPr/>
        <a:lstStyle/>
        <a:p>
          <a:endParaRPr lang="en-US"/>
        </a:p>
      </dgm:t>
    </dgm:pt>
    <dgm:pt modelId="{4EBB9406-F448-4E27-BBF4-B4176BE19642}" type="pres">
      <dgm:prSet presAssocID="{7CAE8375-D4C3-4350-A3E3-5BA3D6A40C57}" presName="gear2srcNode" presStyleLbl="node1" presStyleIdx="1" presStyleCnt="3"/>
      <dgm:spPr/>
      <dgm:t>
        <a:bodyPr/>
        <a:lstStyle/>
        <a:p>
          <a:endParaRPr lang="en-US"/>
        </a:p>
      </dgm:t>
    </dgm:pt>
    <dgm:pt modelId="{75D983CE-1C21-47A9-90CD-A3B959763304}" type="pres">
      <dgm:prSet presAssocID="{7CAE8375-D4C3-4350-A3E3-5BA3D6A40C57}" presName="gear2dstNode" presStyleLbl="node1" presStyleIdx="1" presStyleCnt="3"/>
      <dgm:spPr/>
      <dgm:t>
        <a:bodyPr/>
        <a:lstStyle/>
        <a:p>
          <a:endParaRPr lang="en-US"/>
        </a:p>
      </dgm:t>
    </dgm:pt>
    <dgm:pt modelId="{974A507E-86DD-4201-9224-E594BA348202}" type="pres">
      <dgm:prSet presAssocID="{C1A64E2E-FF1B-4ED3-86D0-4B9C334A1578}" presName="gear3" presStyleLbl="node1" presStyleIdx="2" presStyleCnt="3"/>
      <dgm:spPr/>
      <dgm:t>
        <a:bodyPr/>
        <a:lstStyle/>
        <a:p>
          <a:endParaRPr lang="en-US"/>
        </a:p>
      </dgm:t>
    </dgm:pt>
    <dgm:pt modelId="{E11A32F7-5229-4CD7-BF6B-96DDB8FEC418}" type="pres">
      <dgm:prSet presAssocID="{C1A64E2E-FF1B-4ED3-86D0-4B9C334A1578}" presName="gear3tx" presStyleLbl="node1" presStyleIdx="2" presStyleCnt="3">
        <dgm:presLayoutVars>
          <dgm:chMax val="1"/>
          <dgm:bulletEnabled val="1"/>
        </dgm:presLayoutVars>
      </dgm:prSet>
      <dgm:spPr/>
      <dgm:t>
        <a:bodyPr/>
        <a:lstStyle/>
        <a:p>
          <a:endParaRPr lang="en-US"/>
        </a:p>
      </dgm:t>
    </dgm:pt>
    <dgm:pt modelId="{5AF783A9-605C-4D17-8BEC-8751308AA857}" type="pres">
      <dgm:prSet presAssocID="{C1A64E2E-FF1B-4ED3-86D0-4B9C334A1578}" presName="gear3srcNode" presStyleLbl="node1" presStyleIdx="2" presStyleCnt="3"/>
      <dgm:spPr/>
      <dgm:t>
        <a:bodyPr/>
        <a:lstStyle/>
        <a:p>
          <a:endParaRPr lang="en-US"/>
        </a:p>
      </dgm:t>
    </dgm:pt>
    <dgm:pt modelId="{DF667FB1-0BDA-4EE1-83AD-DC88A8795DCD}" type="pres">
      <dgm:prSet presAssocID="{C1A64E2E-FF1B-4ED3-86D0-4B9C334A1578}" presName="gear3dstNode" presStyleLbl="node1" presStyleIdx="2" presStyleCnt="3"/>
      <dgm:spPr/>
      <dgm:t>
        <a:bodyPr/>
        <a:lstStyle/>
        <a:p>
          <a:endParaRPr lang="en-US"/>
        </a:p>
      </dgm:t>
    </dgm:pt>
    <dgm:pt modelId="{AF75EDF8-C685-4970-9F35-1653EB9E67E1}" type="pres">
      <dgm:prSet presAssocID="{7C3C9A84-DE49-4DA7-8B39-3D72ADAD81B2}" presName="connector1" presStyleLbl="sibTrans2D1" presStyleIdx="0" presStyleCnt="3"/>
      <dgm:spPr/>
      <dgm:t>
        <a:bodyPr/>
        <a:lstStyle/>
        <a:p>
          <a:endParaRPr lang="en-US"/>
        </a:p>
      </dgm:t>
    </dgm:pt>
    <dgm:pt modelId="{0188264D-0842-4EE7-AB00-166D82FD203C}" type="pres">
      <dgm:prSet presAssocID="{8E7705CC-B213-497F-AF1E-398C33C2B8BB}" presName="connector2" presStyleLbl="sibTrans2D1" presStyleIdx="1" presStyleCnt="3"/>
      <dgm:spPr/>
      <dgm:t>
        <a:bodyPr/>
        <a:lstStyle/>
        <a:p>
          <a:endParaRPr lang="en-US"/>
        </a:p>
      </dgm:t>
    </dgm:pt>
    <dgm:pt modelId="{98100FCA-80C1-4A7C-93FA-A53780E1E51D}" type="pres">
      <dgm:prSet presAssocID="{77EEDC62-47AC-4E85-9603-5B13C807968A}" presName="connector3" presStyleLbl="sibTrans2D1" presStyleIdx="2" presStyleCnt="3"/>
      <dgm:spPr/>
      <dgm:t>
        <a:bodyPr/>
        <a:lstStyle/>
        <a:p>
          <a:endParaRPr lang="en-US"/>
        </a:p>
      </dgm:t>
    </dgm:pt>
  </dgm:ptLst>
  <dgm:cxnLst>
    <dgm:cxn modelId="{27728B31-7361-48C5-9D9F-C2A6BAF4D881}" type="presOf" srcId="{7CAE8375-D4C3-4350-A3E3-5BA3D6A40C57}" destId="{4EBB9406-F448-4E27-BBF4-B4176BE19642}" srcOrd="1" destOrd="0" presId="urn:microsoft.com/office/officeart/2005/8/layout/gear1"/>
    <dgm:cxn modelId="{934F8B6D-6E3D-4035-A339-039489693DFA}" type="presOf" srcId="{7CAE8375-D4C3-4350-A3E3-5BA3D6A40C57}" destId="{75D983CE-1C21-47A9-90CD-A3B959763304}" srcOrd="2" destOrd="0" presId="urn:microsoft.com/office/officeart/2005/8/layout/gear1"/>
    <dgm:cxn modelId="{41E41884-1664-4997-89A1-D473BCF98065}" type="presOf" srcId="{C1A64E2E-FF1B-4ED3-86D0-4B9C334A1578}" destId="{DF667FB1-0BDA-4EE1-83AD-DC88A8795DCD}" srcOrd="3" destOrd="0" presId="urn:microsoft.com/office/officeart/2005/8/layout/gear1"/>
    <dgm:cxn modelId="{1C27584F-406E-4236-BD06-60373B2916E6}" type="presOf" srcId="{3D2F76CA-1E30-4132-87A4-A6A2589CC248}" destId="{9849C614-59C9-4CB5-AF5E-C4843A506D52}" srcOrd="0" destOrd="0" presId="urn:microsoft.com/office/officeart/2005/8/layout/gear1"/>
    <dgm:cxn modelId="{87068A88-0C50-484B-9371-53142C4CD266}" type="presOf" srcId="{7CAE8375-D4C3-4350-A3E3-5BA3D6A40C57}" destId="{96D527F8-4EC6-466F-A80B-EC12946FB148}" srcOrd="0" destOrd="0" presId="urn:microsoft.com/office/officeart/2005/8/layout/gear1"/>
    <dgm:cxn modelId="{DC931844-2B40-4B1A-9190-A22DCEBF1BCA}" type="presOf" srcId="{C1A64E2E-FF1B-4ED3-86D0-4B9C334A1578}" destId="{5AF783A9-605C-4D17-8BEC-8751308AA857}" srcOrd="2" destOrd="0" presId="urn:microsoft.com/office/officeart/2005/8/layout/gear1"/>
    <dgm:cxn modelId="{835073C3-E2D7-475C-93A7-3FB26230F137}" type="presOf" srcId="{EB99EC56-9B20-4AA9-8C07-FDCBD40B7BDE}" destId="{9CA5E04F-B33E-49DD-AFE3-7638509B3A8D}" srcOrd="0" destOrd="0" presId="urn:microsoft.com/office/officeart/2005/8/layout/gear1"/>
    <dgm:cxn modelId="{C6BB865A-062D-4AE5-9EFE-504FAE8C6331}" type="presOf" srcId="{77EEDC62-47AC-4E85-9603-5B13C807968A}" destId="{98100FCA-80C1-4A7C-93FA-A53780E1E51D}" srcOrd="0" destOrd="0" presId="urn:microsoft.com/office/officeart/2005/8/layout/gear1"/>
    <dgm:cxn modelId="{83C1ED26-AC99-49DE-88AE-9F2379012C07}" srcId="{3D2F76CA-1E30-4132-87A4-A6A2589CC248}" destId="{7CAE8375-D4C3-4350-A3E3-5BA3D6A40C57}" srcOrd="1" destOrd="0" parTransId="{6E4CF6C0-9025-42BD-8B4C-14FCCB7F20A6}" sibTransId="{8E7705CC-B213-497F-AF1E-398C33C2B8BB}"/>
    <dgm:cxn modelId="{D1E19BF3-3634-4A13-A113-7007C9751334}" type="presOf" srcId="{C1A64E2E-FF1B-4ED3-86D0-4B9C334A1578}" destId="{974A507E-86DD-4201-9224-E594BA348202}" srcOrd="0" destOrd="0" presId="urn:microsoft.com/office/officeart/2005/8/layout/gear1"/>
    <dgm:cxn modelId="{992DD625-37D4-4A1F-AA49-DFCC057E8D6D}" type="presOf" srcId="{8E7705CC-B213-497F-AF1E-398C33C2B8BB}" destId="{0188264D-0842-4EE7-AB00-166D82FD203C}" srcOrd="0" destOrd="0" presId="urn:microsoft.com/office/officeart/2005/8/layout/gear1"/>
    <dgm:cxn modelId="{C20DEB43-3AE3-421D-B049-287054F080DA}" type="presOf" srcId="{7C3C9A84-DE49-4DA7-8B39-3D72ADAD81B2}" destId="{AF75EDF8-C685-4970-9F35-1653EB9E67E1}" srcOrd="0" destOrd="0" presId="urn:microsoft.com/office/officeart/2005/8/layout/gear1"/>
    <dgm:cxn modelId="{7E563B54-D429-4F0F-827F-5BCE9F487086}" type="presOf" srcId="{EB99EC56-9B20-4AA9-8C07-FDCBD40B7BDE}" destId="{EACD097D-443A-4059-89C8-26ECC890F271}" srcOrd="1" destOrd="0" presId="urn:microsoft.com/office/officeart/2005/8/layout/gear1"/>
    <dgm:cxn modelId="{19D7207E-8DA8-46DE-AE0A-ED146B8F826A}" srcId="{3D2F76CA-1E30-4132-87A4-A6A2589CC248}" destId="{C1A64E2E-FF1B-4ED3-86D0-4B9C334A1578}" srcOrd="2" destOrd="0" parTransId="{9ADD6512-28A4-432D-8EFD-28B3FE54E0E1}" sibTransId="{77EEDC62-47AC-4E85-9603-5B13C807968A}"/>
    <dgm:cxn modelId="{58E130C1-1D0F-41E4-8AFF-08639C022B00}" type="presOf" srcId="{C1A64E2E-FF1B-4ED3-86D0-4B9C334A1578}" destId="{E11A32F7-5229-4CD7-BF6B-96DDB8FEC418}" srcOrd="1" destOrd="0" presId="urn:microsoft.com/office/officeart/2005/8/layout/gear1"/>
    <dgm:cxn modelId="{8CF525D0-A06D-45A0-B6BB-54CC75FFCE5E}" type="presOf" srcId="{EB99EC56-9B20-4AA9-8C07-FDCBD40B7BDE}" destId="{8CDF5DF0-CF5C-4E94-BEB6-4197D0689C42}" srcOrd="2" destOrd="0" presId="urn:microsoft.com/office/officeart/2005/8/layout/gear1"/>
    <dgm:cxn modelId="{DE887FC1-4E65-459C-8FF8-E96DD8D5377C}" srcId="{3D2F76CA-1E30-4132-87A4-A6A2589CC248}" destId="{EB99EC56-9B20-4AA9-8C07-FDCBD40B7BDE}" srcOrd="0" destOrd="0" parTransId="{B3FE405B-A3BF-416D-98A4-8215C8AE8F04}" sibTransId="{7C3C9A84-DE49-4DA7-8B39-3D72ADAD81B2}"/>
    <dgm:cxn modelId="{7434CFBA-EADC-4292-9450-06CCF2D74254}" type="presParOf" srcId="{9849C614-59C9-4CB5-AF5E-C4843A506D52}" destId="{9CA5E04F-B33E-49DD-AFE3-7638509B3A8D}" srcOrd="0" destOrd="0" presId="urn:microsoft.com/office/officeart/2005/8/layout/gear1"/>
    <dgm:cxn modelId="{95793871-A2CE-4DC7-831B-D948AAD98D36}" type="presParOf" srcId="{9849C614-59C9-4CB5-AF5E-C4843A506D52}" destId="{EACD097D-443A-4059-89C8-26ECC890F271}" srcOrd="1" destOrd="0" presId="urn:microsoft.com/office/officeart/2005/8/layout/gear1"/>
    <dgm:cxn modelId="{DA0562DE-020F-491F-8F57-A0187C683B2D}" type="presParOf" srcId="{9849C614-59C9-4CB5-AF5E-C4843A506D52}" destId="{8CDF5DF0-CF5C-4E94-BEB6-4197D0689C42}" srcOrd="2" destOrd="0" presId="urn:microsoft.com/office/officeart/2005/8/layout/gear1"/>
    <dgm:cxn modelId="{B78B61BA-6424-4D92-BC75-ACD6D61A6912}" type="presParOf" srcId="{9849C614-59C9-4CB5-AF5E-C4843A506D52}" destId="{96D527F8-4EC6-466F-A80B-EC12946FB148}" srcOrd="3" destOrd="0" presId="urn:microsoft.com/office/officeart/2005/8/layout/gear1"/>
    <dgm:cxn modelId="{EBBE0589-5113-41F0-8F7B-9BFE09E004E0}" type="presParOf" srcId="{9849C614-59C9-4CB5-AF5E-C4843A506D52}" destId="{4EBB9406-F448-4E27-BBF4-B4176BE19642}" srcOrd="4" destOrd="0" presId="urn:microsoft.com/office/officeart/2005/8/layout/gear1"/>
    <dgm:cxn modelId="{8DD3A027-F29A-4FFF-B432-24D3E58942D0}" type="presParOf" srcId="{9849C614-59C9-4CB5-AF5E-C4843A506D52}" destId="{75D983CE-1C21-47A9-90CD-A3B959763304}" srcOrd="5" destOrd="0" presId="urn:microsoft.com/office/officeart/2005/8/layout/gear1"/>
    <dgm:cxn modelId="{4CEADF5B-7E86-4A4E-BA98-2374F0BB4D42}" type="presParOf" srcId="{9849C614-59C9-4CB5-AF5E-C4843A506D52}" destId="{974A507E-86DD-4201-9224-E594BA348202}" srcOrd="6" destOrd="0" presId="urn:microsoft.com/office/officeart/2005/8/layout/gear1"/>
    <dgm:cxn modelId="{6C789FFA-D2FF-4B2A-8DD9-E9FE8214BB7B}" type="presParOf" srcId="{9849C614-59C9-4CB5-AF5E-C4843A506D52}" destId="{E11A32F7-5229-4CD7-BF6B-96DDB8FEC418}" srcOrd="7" destOrd="0" presId="urn:microsoft.com/office/officeart/2005/8/layout/gear1"/>
    <dgm:cxn modelId="{F65A6595-364D-4D68-8F5D-10830D564E8C}" type="presParOf" srcId="{9849C614-59C9-4CB5-AF5E-C4843A506D52}" destId="{5AF783A9-605C-4D17-8BEC-8751308AA857}" srcOrd="8" destOrd="0" presId="urn:microsoft.com/office/officeart/2005/8/layout/gear1"/>
    <dgm:cxn modelId="{3F38BD08-36DA-433C-B80C-19B6E30BF9D0}" type="presParOf" srcId="{9849C614-59C9-4CB5-AF5E-C4843A506D52}" destId="{DF667FB1-0BDA-4EE1-83AD-DC88A8795DCD}" srcOrd="9" destOrd="0" presId="urn:microsoft.com/office/officeart/2005/8/layout/gear1"/>
    <dgm:cxn modelId="{9CB49F3F-9FD5-4B17-8374-C978D91884DD}" type="presParOf" srcId="{9849C614-59C9-4CB5-AF5E-C4843A506D52}" destId="{AF75EDF8-C685-4970-9F35-1653EB9E67E1}" srcOrd="10" destOrd="0" presId="urn:microsoft.com/office/officeart/2005/8/layout/gear1"/>
    <dgm:cxn modelId="{26C651A4-319D-4C1B-8572-1448571BE9F0}" type="presParOf" srcId="{9849C614-59C9-4CB5-AF5E-C4843A506D52}" destId="{0188264D-0842-4EE7-AB00-166D82FD203C}" srcOrd="11" destOrd="0" presId="urn:microsoft.com/office/officeart/2005/8/layout/gear1"/>
    <dgm:cxn modelId="{A4533E35-D49E-429F-9710-FF2F64DBC3CB}" type="presParOf" srcId="{9849C614-59C9-4CB5-AF5E-C4843A506D52}" destId="{98100FCA-80C1-4A7C-93FA-A53780E1E51D}"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694E189-8C7F-4FDF-BC29-3438EB7FFC40}"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ED691D9D-BF0E-4C46-9C74-AFD98E089077}">
      <dgm:prSet phldrT="[Text]"/>
      <dgm:spPr/>
      <dgm:t>
        <a:bodyPr/>
        <a:lstStyle/>
        <a:p>
          <a:r>
            <a:rPr lang="en-US" b="1" dirty="0" smtClean="0"/>
            <a:t>Risk Treatment</a:t>
          </a:r>
          <a:endParaRPr lang="en-US" dirty="0"/>
        </a:p>
      </dgm:t>
    </dgm:pt>
    <dgm:pt modelId="{3F8E9DFD-93C8-41BA-937F-CCBB75892C79}" type="parTrans" cxnId="{934460A7-13DA-4D8D-B827-1417FA8B566D}">
      <dgm:prSet/>
      <dgm:spPr/>
      <dgm:t>
        <a:bodyPr/>
        <a:lstStyle/>
        <a:p>
          <a:endParaRPr lang="en-US"/>
        </a:p>
      </dgm:t>
    </dgm:pt>
    <dgm:pt modelId="{13673D36-2CC9-4B66-92D3-3ADCFD255A83}" type="sibTrans" cxnId="{934460A7-13DA-4D8D-B827-1417FA8B566D}">
      <dgm:prSet/>
      <dgm:spPr/>
      <dgm:t>
        <a:bodyPr/>
        <a:lstStyle/>
        <a:p>
          <a:endParaRPr lang="en-US"/>
        </a:p>
      </dgm:t>
    </dgm:pt>
    <dgm:pt modelId="{BB91F664-618C-44FA-A192-A43E6FC397A4}">
      <dgm:prSet phldrT="[Text]" custT="1"/>
      <dgm:spPr/>
      <dgm:t>
        <a:bodyPr/>
        <a:lstStyle/>
        <a:p>
          <a:r>
            <a:rPr lang="en-US" sz="2400" dirty="0" smtClean="0"/>
            <a:t>Hierarchy of controls</a:t>
          </a:r>
        </a:p>
      </dgm:t>
    </dgm:pt>
    <dgm:pt modelId="{2E7453C7-B0CD-4DBE-835A-93E3D2C17359}" type="parTrans" cxnId="{3F8D5089-518E-46C9-9A62-1B8D5E14C051}">
      <dgm:prSet/>
      <dgm:spPr/>
      <dgm:t>
        <a:bodyPr/>
        <a:lstStyle/>
        <a:p>
          <a:endParaRPr lang="en-US"/>
        </a:p>
      </dgm:t>
    </dgm:pt>
    <dgm:pt modelId="{336F7BE1-F8E1-493F-8148-6D58834CA1CA}" type="sibTrans" cxnId="{3F8D5089-518E-46C9-9A62-1B8D5E14C051}">
      <dgm:prSet/>
      <dgm:spPr/>
      <dgm:t>
        <a:bodyPr/>
        <a:lstStyle/>
        <a:p>
          <a:endParaRPr lang="en-US"/>
        </a:p>
      </dgm:t>
    </dgm:pt>
    <dgm:pt modelId="{0A3A921A-0FC7-4B57-88FA-4FEDA8F67AD1}">
      <dgm:prSet phldrT="[Text]" custT="1"/>
      <dgm:spPr/>
      <dgm:t>
        <a:bodyPr/>
        <a:lstStyle/>
        <a:p>
          <a:r>
            <a:rPr lang="en-US" sz="2400" dirty="0" smtClean="0"/>
            <a:t>Business Impact Analysis</a:t>
          </a:r>
          <a:endParaRPr lang="en-US" sz="2400" b="1" dirty="0"/>
        </a:p>
      </dgm:t>
    </dgm:pt>
    <dgm:pt modelId="{054F536C-A791-4FC1-9255-01A8EE5B2D38}" type="parTrans" cxnId="{1595B42A-8F30-4552-8CB4-95A80D170FA1}">
      <dgm:prSet/>
      <dgm:spPr/>
      <dgm:t>
        <a:bodyPr/>
        <a:lstStyle/>
        <a:p>
          <a:endParaRPr lang="en-US"/>
        </a:p>
      </dgm:t>
    </dgm:pt>
    <dgm:pt modelId="{490CA68E-7A78-4880-B34A-19A526FE488F}" type="sibTrans" cxnId="{1595B42A-8F30-4552-8CB4-95A80D170FA1}">
      <dgm:prSet/>
      <dgm:spPr/>
      <dgm:t>
        <a:bodyPr/>
        <a:lstStyle/>
        <a:p>
          <a:endParaRPr lang="en-US"/>
        </a:p>
      </dgm:t>
    </dgm:pt>
    <dgm:pt modelId="{C30BE1E5-85A1-45B9-A0BC-306C5920DE2C}">
      <dgm:prSet phldrT="[Text]" custT="1"/>
      <dgm:spPr/>
      <dgm:t>
        <a:bodyPr/>
        <a:lstStyle/>
        <a:p>
          <a:r>
            <a:rPr lang="en-US" sz="2400" dirty="0" smtClean="0"/>
            <a:t>Cost/Benefit</a:t>
          </a:r>
        </a:p>
        <a:p>
          <a:r>
            <a:rPr lang="en-US" sz="2400" dirty="0" smtClean="0"/>
            <a:t>Analysis</a:t>
          </a:r>
          <a:endParaRPr lang="en-US" sz="2400" b="1" dirty="0"/>
        </a:p>
      </dgm:t>
    </dgm:pt>
    <dgm:pt modelId="{A3E14946-6CA1-48FD-A6DA-574301130B87}" type="parTrans" cxnId="{F2B7EC0C-684E-43FD-9E79-5BD5D30F68ED}">
      <dgm:prSet/>
      <dgm:spPr/>
      <dgm:t>
        <a:bodyPr/>
        <a:lstStyle/>
        <a:p>
          <a:endParaRPr lang="en-US"/>
        </a:p>
      </dgm:t>
    </dgm:pt>
    <dgm:pt modelId="{C5E2FEA5-A11F-4C84-B3C6-27FFE6537AB0}" type="sibTrans" cxnId="{F2B7EC0C-684E-43FD-9E79-5BD5D30F68ED}">
      <dgm:prSet/>
      <dgm:spPr/>
      <dgm:t>
        <a:bodyPr/>
        <a:lstStyle/>
        <a:p>
          <a:endParaRPr lang="en-US"/>
        </a:p>
      </dgm:t>
    </dgm:pt>
    <dgm:pt modelId="{85CFDB53-6B62-42DA-AC31-074794F82EB7}">
      <dgm:prSet custT="1"/>
      <dgm:spPr/>
      <dgm:t>
        <a:bodyPr/>
        <a:lstStyle/>
        <a:p>
          <a:r>
            <a:rPr lang="en-US" sz="2400" dirty="0" smtClean="0"/>
            <a:t>Multi criteria Analysis</a:t>
          </a:r>
          <a:endParaRPr lang="en-US" sz="2400" b="1" dirty="0"/>
        </a:p>
      </dgm:t>
    </dgm:pt>
    <dgm:pt modelId="{F3D7E3AB-B56A-462C-B50E-1D1CA3FC520A}" type="parTrans" cxnId="{CBB9A4DA-9A72-46C0-B775-88CA344D2168}">
      <dgm:prSet/>
      <dgm:spPr/>
      <dgm:t>
        <a:bodyPr/>
        <a:lstStyle/>
        <a:p>
          <a:endParaRPr lang="en-US"/>
        </a:p>
      </dgm:t>
    </dgm:pt>
    <dgm:pt modelId="{ADAF211E-446C-4ED7-91A8-E5976BD18F9C}" type="sibTrans" cxnId="{CBB9A4DA-9A72-46C0-B775-88CA344D2168}">
      <dgm:prSet/>
      <dgm:spPr/>
      <dgm:t>
        <a:bodyPr/>
        <a:lstStyle/>
        <a:p>
          <a:endParaRPr lang="en-US"/>
        </a:p>
      </dgm:t>
    </dgm:pt>
    <dgm:pt modelId="{F2F76A74-158A-4E19-8D18-FE89D1C0A2F6}" type="pres">
      <dgm:prSet presAssocID="{E694E189-8C7F-4FDF-BC29-3438EB7FFC40}" presName="composite" presStyleCnt="0">
        <dgm:presLayoutVars>
          <dgm:chMax val="1"/>
          <dgm:dir/>
          <dgm:resizeHandles val="exact"/>
        </dgm:presLayoutVars>
      </dgm:prSet>
      <dgm:spPr/>
      <dgm:t>
        <a:bodyPr/>
        <a:lstStyle/>
        <a:p>
          <a:endParaRPr lang="en-US"/>
        </a:p>
      </dgm:t>
    </dgm:pt>
    <dgm:pt modelId="{DAC893EA-14A7-4534-A078-4A181912075D}" type="pres">
      <dgm:prSet presAssocID="{ED691D9D-BF0E-4C46-9C74-AFD98E089077}" presName="roof" presStyleLbl="dkBgShp" presStyleIdx="0" presStyleCnt="2"/>
      <dgm:spPr/>
      <dgm:t>
        <a:bodyPr/>
        <a:lstStyle/>
        <a:p>
          <a:endParaRPr lang="en-US"/>
        </a:p>
      </dgm:t>
    </dgm:pt>
    <dgm:pt modelId="{6CA582ED-596E-48CF-883F-FE9635D74734}" type="pres">
      <dgm:prSet presAssocID="{ED691D9D-BF0E-4C46-9C74-AFD98E089077}" presName="pillars" presStyleCnt="0"/>
      <dgm:spPr/>
    </dgm:pt>
    <dgm:pt modelId="{47930FAE-EDAC-4FD0-AEF6-040FC1BF8887}" type="pres">
      <dgm:prSet presAssocID="{ED691D9D-BF0E-4C46-9C74-AFD98E089077}" presName="pillar1" presStyleLbl="node1" presStyleIdx="0" presStyleCnt="4">
        <dgm:presLayoutVars>
          <dgm:bulletEnabled val="1"/>
        </dgm:presLayoutVars>
      </dgm:prSet>
      <dgm:spPr/>
      <dgm:t>
        <a:bodyPr/>
        <a:lstStyle/>
        <a:p>
          <a:endParaRPr lang="en-US"/>
        </a:p>
      </dgm:t>
    </dgm:pt>
    <dgm:pt modelId="{0BFC7A88-2D3E-4F59-9C0F-80F566825A82}" type="pres">
      <dgm:prSet presAssocID="{0A3A921A-0FC7-4B57-88FA-4FEDA8F67AD1}" presName="pillarX" presStyleLbl="node1" presStyleIdx="1" presStyleCnt="4">
        <dgm:presLayoutVars>
          <dgm:bulletEnabled val="1"/>
        </dgm:presLayoutVars>
      </dgm:prSet>
      <dgm:spPr/>
      <dgm:t>
        <a:bodyPr/>
        <a:lstStyle/>
        <a:p>
          <a:endParaRPr lang="en-US"/>
        </a:p>
      </dgm:t>
    </dgm:pt>
    <dgm:pt modelId="{A8F1B407-7378-4D70-9BDF-8D7F6E4F15D3}" type="pres">
      <dgm:prSet presAssocID="{C30BE1E5-85A1-45B9-A0BC-306C5920DE2C}" presName="pillarX" presStyleLbl="node1" presStyleIdx="2" presStyleCnt="4">
        <dgm:presLayoutVars>
          <dgm:bulletEnabled val="1"/>
        </dgm:presLayoutVars>
      </dgm:prSet>
      <dgm:spPr/>
      <dgm:t>
        <a:bodyPr/>
        <a:lstStyle/>
        <a:p>
          <a:endParaRPr lang="en-US"/>
        </a:p>
      </dgm:t>
    </dgm:pt>
    <dgm:pt modelId="{A49E855C-F0CC-4767-B5D7-A3314AA0D0CA}" type="pres">
      <dgm:prSet presAssocID="{85CFDB53-6B62-42DA-AC31-074794F82EB7}" presName="pillarX" presStyleLbl="node1" presStyleIdx="3" presStyleCnt="4">
        <dgm:presLayoutVars>
          <dgm:bulletEnabled val="1"/>
        </dgm:presLayoutVars>
      </dgm:prSet>
      <dgm:spPr/>
      <dgm:t>
        <a:bodyPr/>
        <a:lstStyle/>
        <a:p>
          <a:endParaRPr lang="en-US"/>
        </a:p>
      </dgm:t>
    </dgm:pt>
    <dgm:pt modelId="{5698467D-9A0E-4827-8BFA-114C86D64950}" type="pres">
      <dgm:prSet presAssocID="{ED691D9D-BF0E-4C46-9C74-AFD98E089077}" presName="base" presStyleLbl="dkBgShp" presStyleIdx="1" presStyleCnt="2"/>
      <dgm:spPr/>
    </dgm:pt>
  </dgm:ptLst>
  <dgm:cxnLst>
    <dgm:cxn modelId="{934460A7-13DA-4D8D-B827-1417FA8B566D}" srcId="{E694E189-8C7F-4FDF-BC29-3438EB7FFC40}" destId="{ED691D9D-BF0E-4C46-9C74-AFD98E089077}" srcOrd="0" destOrd="0" parTransId="{3F8E9DFD-93C8-41BA-937F-CCBB75892C79}" sibTransId="{13673D36-2CC9-4B66-92D3-3ADCFD255A83}"/>
    <dgm:cxn modelId="{CB4AE127-CBB8-4992-A78D-E4C2B1E3C79D}" type="presOf" srcId="{0A3A921A-0FC7-4B57-88FA-4FEDA8F67AD1}" destId="{0BFC7A88-2D3E-4F59-9C0F-80F566825A82}" srcOrd="0" destOrd="0" presId="urn:microsoft.com/office/officeart/2005/8/layout/hList3"/>
    <dgm:cxn modelId="{1595B42A-8F30-4552-8CB4-95A80D170FA1}" srcId="{ED691D9D-BF0E-4C46-9C74-AFD98E089077}" destId="{0A3A921A-0FC7-4B57-88FA-4FEDA8F67AD1}" srcOrd="1" destOrd="0" parTransId="{054F536C-A791-4FC1-9255-01A8EE5B2D38}" sibTransId="{490CA68E-7A78-4880-B34A-19A526FE488F}"/>
    <dgm:cxn modelId="{F2B7EC0C-684E-43FD-9E79-5BD5D30F68ED}" srcId="{ED691D9D-BF0E-4C46-9C74-AFD98E089077}" destId="{C30BE1E5-85A1-45B9-A0BC-306C5920DE2C}" srcOrd="2" destOrd="0" parTransId="{A3E14946-6CA1-48FD-A6DA-574301130B87}" sibTransId="{C5E2FEA5-A11F-4C84-B3C6-27FFE6537AB0}"/>
    <dgm:cxn modelId="{80B64643-5703-4BA5-9370-C5581399CDB5}" type="presOf" srcId="{85CFDB53-6B62-42DA-AC31-074794F82EB7}" destId="{A49E855C-F0CC-4767-B5D7-A3314AA0D0CA}" srcOrd="0" destOrd="0" presId="urn:microsoft.com/office/officeart/2005/8/layout/hList3"/>
    <dgm:cxn modelId="{718D9000-AE12-42D5-BE8B-9C8551924603}" type="presOf" srcId="{BB91F664-618C-44FA-A192-A43E6FC397A4}" destId="{47930FAE-EDAC-4FD0-AEF6-040FC1BF8887}" srcOrd="0" destOrd="0" presId="urn:microsoft.com/office/officeart/2005/8/layout/hList3"/>
    <dgm:cxn modelId="{EB0DA9BD-028C-417B-A579-C64DD6C05ED4}" type="presOf" srcId="{E694E189-8C7F-4FDF-BC29-3438EB7FFC40}" destId="{F2F76A74-158A-4E19-8D18-FE89D1C0A2F6}" srcOrd="0" destOrd="0" presId="urn:microsoft.com/office/officeart/2005/8/layout/hList3"/>
    <dgm:cxn modelId="{187BCEFB-9829-480D-B57C-00ADDB3B9C8C}" type="presOf" srcId="{ED691D9D-BF0E-4C46-9C74-AFD98E089077}" destId="{DAC893EA-14A7-4534-A078-4A181912075D}" srcOrd="0" destOrd="0" presId="urn:microsoft.com/office/officeart/2005/8/layout/hList3"/>
    <dgm:cxn modelId="{CBB9A4DA-9A72-46C0-B775-88CA344D2168}" srcId="{ED691D9D-BF0E-4C46-9C74-AFD98E089077}" destId="{85CFDB53-6B62-42DA-AC31-074794F82EB7}" srcOrd="3" destOrd="0" parTransId="{F3D7E3AB-B56A-462C-B50E-1D1CA3FC520A}" sibTransId="{ADAF211E-446C-4ED7-91A8-E5976BD18F9C}"/>
    <dgm:cxn modelId="{3F8D5089-518E-46C9-9A62-1B8D5E14C051}" srcId="{ED691D9D-BF0E-4C46-9C74-AFD98E089077}" destId="{BB91F664-618C-44FA-A192-A43E6FC397A4}" srcOrd="0" destOrd="0" parTransId="{2E7453C7-B0CD-4DBE-835A-93E3D2C17359}" sibTransId="{336F7BE1-F8E1-493F-8148-6D58834CA1CA}"/>
    <dgm:cxn modelId="{1C9361C1-8B3F-47B9-B619-197E05418ED2}" type="presOf" srcId="{C30BE1E5-85A1-45B9-A0BC-306C5920DE2C}" destId="{A8F1B407-7378-4D70-9BDF-8D7F6E4F15D3}" srcOrd="0" destOrd="0" presId="urn:microsoft.com/office/officeart/2005/8/layout/hList3"/>
    <dgm:cxn modelId="{69934ED3-8F97-4B1E-91F2-B2EA1FB4347B}" type="presParOf" srcId="{F2F76A74-158A-4E19-8D18-FE89D1C0A2F6}" destId="{DAC893EA-14A7-4534-A078-4A181912075D}" srcOrd="0" destOrd="0" presId="urn:microsoft.com/office/officeart/2005/8/layout/hList3"/>
    <dgm:cxn modelId="{5B7207F6-61A9-49F5-BF1D-97123F10A4EC}" type="presParOf" srcId="{F2F76A74-158A-4E19-8D18-FE89D1C0A2F6}" destId="{6CA582ED-596E-48CF-883F-FE9635D74734}" srcOrd="1" destOrd="0" presId="urn:microsoft.com/office/officeart/2005/8/layout/hList3"/>
    <dgm:cxn modelId="{8E32A6F6-638E-42F8-98A9-1E67557CFC9B}" type="presParOf" srcId="{6CA582ED-596E-48CF-883F-FE9635D74734}" destId="{47930FAE-EDAC-4FD0-AEF6-040FC1BF8887}" srcOrd="0" destOrd="0" presId="urn:microsoft.com/office/officeart/2005/8/layout/hList3"/>
    <dgm:cxn modelId="{B546DC8A-5E97-4A92-84C2-DF46B4E3B161}" type="presParOf" srcId="{6CA582ED-596E-48CF-883F-FE9635D74734}" destId="{0BFC7A88-2D3E-4F59-9C0F-80F566825A82}" srcOrd="1" destOrd="0" presId="urn:microsoft.com/office/officeart/2005/8/layout/hList3"/>
    <dgm:cxn modelId="{10E609C9-56E4-4568-9D50-C3E604212F98}" type="presParOf" srcId="{6CA582ED-596E-48CF-883F-FE9635D74734}" destId="{A8F1B407-7378-4D70-9BDF-8D7F6E4F15D3}" srcOrd="2" destOrd="0" presId="urn:microsoft.com/office/officeart/2005/8/layout/hList3"/>
    <dgm:cxn modelId="{EFBC9958-3C33-418F-8599-3F01A1A39DEB}" type="presParOf" srcId="{6CA582ED-596E-48CF-883F-FE9635D74734}" destId="{A49E855C-F0CC-4767-B5D7-A3314AA0D0CA}" srcOrd="3" destOrd="0" presId="urn:microsoft.com/office/officeart/2005/8/layout/hList3"/>
    <dgm:cxn modelId="{00A706CC-D107-4125-83B1-D6BD4D6F7EB8}" type="presParOf" srcId="{F2F76A74-158A-4E19-8D18-FE89D1C0A2F6}" destId="{5698467D-9A0E-4827-8BFA-114C86D6495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694E189-8C7F-4FDF-BC29-3438EB7FFC40}"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ED691D9D-BF0E-4C46-9C74-AFD98E089077}">
      <dgm:prSet phldrT="[Text]"/>
      <dgm:spPr/>
      <dgm:t>
        <a:bodyPr/>
        <a:lstStyle/>
        <a:p>
          <a:r>
            <a:rPr lang="en-US" b="1" dirty="0" smtClean="0"/>
            <a:t>Monitoring &amp; Reporting Tools</a:t>
          </a:r>
          <a:endParaRPr lang="en-US" b="1" dirty="0"/>
        </a:p>
      </dgm:t>
    </dgm:pt>
    <dgm:pt modelId="{3F8E9DFD-93C8-41BA-937F-CCBB75892C79}" type="parTrans" cxnId="{934460A7-13DA-4D8D-B827-1417FA8B566D}">
      <dgm:prSet/>
      <dgm:spPr/>
      <dgm:t>
        <a:bodyPr/>
        <a:lstStyle/>
        <a:p>
          <a:endParaRPr lang="en-US"/>
        </a:p>
      </dgm:t>
    </dgm:pt>
    <dgm:pt modelId="{13673D36-2CC9-4B66-92D3-3ADCFD255A83}" type="sibTrans" cxnId="{934460A7-13DA-4D8D-B827-1417FA8B566D}">
      <dgm:prSet/>
      <dgm:spPr/>
      <dgm:t>
        <a:bodyPr/>
        <a:lstStyle/>
        <a:p>
          <a:endParaRPr lang="en-US"/>
        </a:p>
      </dgm:t>
    </dgm:pt>
    <dgm:pt modelId="{BB91F664-618C-44FA-A192-A43E6FC397A4}">
      <dgm:prSet phldrT="[Text]" custT="1"/>
      <dgm:spPr/>
      <dgm:t>
        <a:bodyPr/>
        <a:lstStyle/>
        <a:p>
          <a:r>
            <a:rPr lang="en-US" sz="2400" b="1" dirty="0" smtClean="0"/>
            <a:t>Risk </a:t>
          </a:r>
          <a:br>
            <a:rPr lang="en-US" sz="2400" b="1" dirty="0" smtClean="0"/>
          </a:br>
          <a:r>
            <a:rPr lang="en-US" sz="2400" b="1" dirty="0" smtClean="0"/>
            <a:t>Matrix</a:t>
          </a:r>
          <a:endParaRPr lang="en-US" sz="2400" b="1" dirty="0"/>
        </a:p>
      </dgm:t>
    </dgm:pt>
    <dgm:pt modelId="{2E7453C7-B0CD-4DBE-835A-93E3D2C17359}" type="parTrans" cxnId="{3F8D5089-518E-46C9-9A62-1B8D5E14C051}">
      <dgm:prSet/>
      <dgm:spPr/>
      <dgm:t>
        <a:bodyPr/>
        <a:lstStyle/>
        <a:p>
          <a:endParaRPr lang="en-US"/>
        </a:p>
      </dgm:t>
    </dgm:pt>
    <dgm:pt modelId="{336F7BE1-F8E1-493F-8148-6D58834CA1CA}" type="sibTrans" cxnId="{3F8D5089-518E-46C9-9A62-1B8D5E14C051}">
      <dgm:prSet/>
      <dgm:spPr/>
      <dgm:t>
        <a:bodyPr/>
        <a:lstStyle/>
        <a:p>
          <a:endParaRPr lang="en-US"/>
        </a:p>
      </dgm:t>
    </dgm:pt>
    <dgm:pt modelId="{0A3A921A-0FC7-4B57-88FA-4FEDA8F67AD1}">
      <dgm:prSet phldrT="[Text]" custT="1"/>
      <dgm:spPr/>
      <dgm:t>
        <a:bodyPr/>
        <a:lstStyle/>
        <a:p>
          <a:r>
            <a:rPr lang="en-US" sz="2400" b="1" dirty="0" smtClean="0"/>
            <a:t>Risk</a:t>
          </a:r>
        </a:p>
        <a:p>
          <a:r>
            <a:rPr lang="en-US" sz="2400" b="1" dirty="0" smtClean="0"/>
            <a:t>Register</a:t>
          </a:r>
          <a:endParaRPr lang="en-US" sz="2400" b="1" dirty="0"/>
        </a:p>
      </dgm:t>
    </dgm:pt>
    <dgm:pt modelId="{054F536C-A791-4FC1-9255-01A8EE5B2D38}" type="parTrans" cxnId="{1595B42A-8F30-4552-8CB4-95A80D170FA1}">
      <dgm:prSet/>
      <dgm:spPr/>
      <dgm:t>
        <a:bodyPr/>
        <a:lstStyle/>
        <a:p>
          <a:endParaRPr lang="en-US"/>
        </a:p>
      </dgm:t>
    </dgm:pt>
    <dgm:pt modelId="{490CA68E-7A78-4880-B34A-19A526FE488F}" type="sibTrans" cxnId="{1595B42A-8F30-4552-8CB4-95A80D170FA1}">
      <dgm:prSet/>
      <dgm:spPr/>
      <dgm:t>
        <a:bodyPr/>
        <a:lstStyle/>
        <a:p>
          <a:endParaRPr lang="en-US"/>
        </a:p>
      </dgm:t>
    </dgm:pt>
    <dgm:pt modelId="{C30BE1E5-85A1-45B9-A0BC-306C5920DE2C}">
      <dgm:prSet phldrT="[Text]" custT="1"/>
      <dgm:spPr/>
      <dgm:t>
        <a:bodyPr/>
        <a:lstStyle/>
        <a:p>
          <a:r>
            <a:rPr lang="en-US" sz="2400" b="1" dirty="0" smtClean="0"/>
            <a:t>Key </a:t>
          </a:r>
        </a:p>
        <a:p>
          <a:r>
            <a:rPr lang="en-US" sz="2400" b="1" dirty="0" smtClean="0"/>
            <a:t>Performance</a:t>
          </a:r>
        </a:p>
        <a:p>
          <a:r>
            <a:rPr lang="en-US" sz="2400" b="1" dirty="0" smtClean="0"/>
            <a:t>Indicators</a:t>
          </a:r>
          <a:endParaRPr lang="en-US" sz="2400" b="1" dirty="0"/>
        </a:p>
      </dgm:t>
    </dgm:pt>
    <dgm:pt modelId="{A3E14946-6CA1-48FD-A6DA-574301130B87}" type="parTrans" cxnId="{F2B7EC0C-684E-43FD-9E79-5BD5D30F68ED}">
      <dgm:prSet/>
      <dgm:spPr/>
      <dgm:t>
        <a:bodyPr/>
        <a:lstStyle/>
        <a:p>
          <a:endParaRPr lang="en-US"/>
        </a:p>
      </dgm:t>
    </dgm:pt>
    <dgm:pt modelId="{C5E2FEA5-A11F-4C84-B3C6-27FFE6537AB0}" type="sibTrans" cxnId="{F2B7EC0C-684E-43FD-9E79-5BD5D30F68ED}">
      <dgm:prSet/>
      <dgm:spPr/>
      <dgm:t>
        <a:bodyPr/>
        <a:lstStyle/>
        <a:p>
          <a:endParaRPr lang="en-US"/>
        </a:p>
      </dgm:t>
    </dgm:pt>
    <dgm:pt modelId="{85CFDB53-6B62-42DA-AC31-074794F82EB7}">
      <dgm:prSet custT="1"/>
      <dgm:spPr/>
      <dgm:t>
        <a:bodyPr/>
        <a:lstStyle/>
        <a:p>
          <a:r>
            <a:rPr lang="en-US" sz="2400" b="1" dirty="0" smtClean="0"/>
            <a:t>Key </a:t>
          </a:r>
        </a:p>
        <a:p>
          <a:r>
            <a:rPr lang="en-US" sz="2400" b="1" dirty="0" smtClean="0"/>
            <a:t>Risk Indicator</a:t>
          </a:r>
          <a:endParaRPr lang="en-US" sz="2400" b="1" dirty="0"/>
        </a:p>
      </dgm:t>
    </dgm:pt>
    <dgm:pt modelId="{F3D7E3AB-B56A-462C-B50E-1D1CA3FC520A}" type="parTrans" cxnId="{CBB9A4DA-9A72-46C0-B775-88CA344D2168}">
      <dgm:prSet/>
      <dgm:spPr/>
      <dgm:t>
        <a:bodyPr/>
        <a:lstStyle/>
        <a:p>
          <a:endParaRPr lang="en-US"/>
        </a:p>
      </dgm:t>
    </dgm:pt>
    <dgm:pt modelId="{ADAF211E-446C-4ED7-91A8-E5976BD18F9C}" type="sibTrans" cxnId="{CBB9A4DA-9A72-46C0-B775-88CA344D2168}">
      <dgm:prSet/>
      <dgm:spPr/>
      <dgm:t>
        <a:bodyPr/>
        <a:lstStyle/>
        <a:p>
          <a:endParaRPr lang="en-US"/>
        </a:p>
      </dgm:t>
    </dgm:pt>
    <dgm:pt modelId="{0B092491-BECF-428B-8F7C-FD6E23948DA8}">
      <dgm:prSet custT="1"/>
      <dgm:spPr/>
      <dgm:t>
        <a:bodyPr/>
        <a:lstStyle/>
        <a:p>
          <a:pPr algn="l"/>
          <a:r>
            <a:rPr lang="en-US" sz="2400" b="1" dirty="0" smtClean="0"/>
            <a:t>Risk </a:t>
          </a:r>
        </a:p>
        <a:p>
          <a:pPr algn="l"/>
          <a:r>
            <a:rPr lang="en-US" sz="2400" b="1" dirty="0" smtClean="0"/>
            <a:t>Perform-</a:t>
          </a:r>
          <a:r>
            <a:rPr lang="en-US" sz="2400" b="1" dirty="0" err="1" smtClean="0"/>
            <a:t>ance</a:t>
          </a:r>
          <a:endParaRPr lang="en-US" sz="2400" b="1" dirty="0" smtClean="0"/>
        </a:p>
        <a:p>
          <a:pPr algn="l"/>
          <a:r>
            <a:rPr lang="en-US" sz="2400" b="1" dirty="0" smtClean="0"/>
            <a:t>Measure-</a:t>
          </a:r>
          <a:r>
            <a:rPr lang="en-US" sz="2400" b="1" dirty="0" err="1" smtClean="0"/>
            <a:t>ment</a:t>
          </a:r>
          <a:endParaRPr lang="en-US" sz="2400" b="1" dirty="0"/>
        </a:p>
      </dgm:t>
    </dgm:pt>
    <dgm:pt modelId="{10349DDB-C629-4B4F-B15A-7617D70DA179}" type="parTrans" cxnId="{6846E557-5756-4C27-B9DE-0A30EC3DC122}">
      <dgm:prSet/>
      <dgm:spPr/>
      <dgm:t>
        <a:bodyPr/>
        <a:lstStyle/>
        <a:p>
          <a:endParaRPr lang="en-US"/>
        </a:p>
      </dgm:t>
    </dgm:pt>
    <dgm:pt modelId="{8AE9FB81-A669-4BD9-B2EA-363D2699DDD9}" type="sibTrans" cxnId="{6846E557-5756-4C27-B9DE-0A30EC3DC122}">
      <dgm:prSet/>
      <dgm:spPr/>
      <dgm:t>
        <a:bodyPr/>
        <a:lstStyle/>
        <a:p>
          <a:endParaRPr lang="en-US"/>
        </a:p>
      </dgm:t>
    </dgm:pt>
    <dgm:pt modelId="{F2F76A74-158A-4E19-8D18-FE89D1C0A2F6}" type="pres">
      <dgm:prSet presAssocID="{E694E189-8C7F-4FDF-BC29-3438EB7FFC40}" presName="composite" presStyleCnt="0">
        <dgm:presLayoutVars>
          <dgm:chMax val="1"/>
          <dgm:dir/>
          <dgm:resizeHandles val="exact"/>
        </dgm:presLayoutVars>
      </dgm:prSet>
      <dgm:spPr/>
      <dgm:t>
        <a:bodyPr/>
        <a:lstStyle/>
        <a:p>
          <a:endParaRPr lang="en-US"/>
        </a:p>
      </dgm:t>
    </dgm:pt>
    <dgm:pt modelId="{DAC893EA-14A7-4534-A078-4A181912075D}" type="pres">
      <dgm:prSet presAssocID="{ED691D9D-BF0E-4C46-9C74-AFD98E089077}" presName="roof" presStyleLbl="dkBgShp" presStyleIdx="0" presStyleCnt="2"/>
      <dgm:spPr/>
      <dgm:t>
        <a:bodyPr/>
        <a:lstStyle/>
        <a:p>
          <a:endParaRPr lang="en-US"/>
        </a:p>
      </dgm:t>
    </dgm:pt>
    <dgm:pt modelId="{6CA582ED-596E-48CF-883F-FE9635D74734}" type="pres">
      <dgm:prSet presAssocID="{ED691D9D-BF0E-4C46-9C74-AFD98E089077}" presName="pillars" presStyleCnt="0"/>
      <dgm:spPr/>
    </dgm:pt>
    <dgm:pt modelId="{47930FAE-EDAC-4FD0-AEF6-040FC1BF8887}" type="pres">
      <dgm:prSet presAssocID="{ED691D9D-BF0E-4C46-9C74-AFD98E089077}" presName="pillar1" presStyleLbl="node1" presStyleIdx="0" presStyleCnt="5">
        <dgm:presLayoutVars>
          <dgm:bulletEnabled val="1"/>
        </dgm:presLayoutVars>
      </dgm:prSet>
      <dgm:spPr/>
      <dgm:t>
        <a:bodyPr/>
        <a:lstStyle/>
        <a:p>
          <a:endParaRPr lang="en-US"/>
        </a:p>
      </dgm:t>
    </dgm:pt>
    <dgm:pt modelId="{0BFC7A88-2D3E-4F59-9C0F-80F566825A82}" type="pres">
      <dgm:prSet presAssocID="{0A3A921A-0FC7-4B57-88FA-4FEDA8F67AD1}" presName="pillarX" presStyleLbl="node1" presStyleIdx="1" presStyleCnt="5">
        <dgm:presLayoutVars>
          <dgm:bulletEnabled val="1"/>
        </dgm:presLayoutVars>
      </dgm:prSet>
      <dgm:spPr/>
      <dgm:t>
        <a:bodyPr/>
        <a:lstStyle/>
        <a:p>
          <a:endParaRPr lang="en-US"/>
        </a:p>
      </dgm:t>
    </dgm:pt>
    <dgm:pt modelId="{A8F1B407-7378-4D70-9BDF-8D7F6E4F15D3}" type="pres">
      <dgm:prSet presAssocID="{C30BE1E5-85A1-45B9-A0BC-306C5920DE2C}" presName="pillarX" presStyleLbl="node1" presStyleIdx="2" presStyleCnt="5">
        <dgm:presLayoutVars>
          <dgm:bulletEnabled val="1"/>
        </dgm:presLayoutVars>
      </dgm:prSet>
      <dgm:spPr/>
      <dgm:t>
        <a:bodyPr/>
        <a:lstStyle/>
        <a:p>
          <a:endParaRPr lang="en-US"/>
        </a:p>
      </dgm:t>
    </dgm:pt>
    <dgm:pt modelId="{A49E855C-F0CC-4767-B5D7-A3314AA0D0CA}" type="pres">
      <dgm:prSet presAssocID="{85CFDB53-6B62-42DA-AC31-074794F82EB7}" presName="pillarX" presStyleLbl="node1" presStyleIdx="3" presStyleCnt="5">
        <dgm:presLayoutVars>
          <dgm:bulletEnabled val="1"/>
        </dgm:presLayoutVars>
      </dgm:prSet>
      <dgm:spPr/>
      <dgm:t>
        <a:bodyPr/>
        <a:lstStyle/>
        <a:p>
          <a:endParaRPr lang="en-US"/>
        </a:p>
      </dgm:t>
    </dgm:pt>
    <dgm:pt modelId="{BF4AFAF8-2D1B-4C96-84D9-39B52E3E563F}" type="pres">
      <dgm:prSet presAssocID="{0B092491-BECF-428B-8F7C-FD6E23948DA8}" presName="pillarX" presStyleLbl="node1" presStyleIdx="4" presStyleCnt="5">
        <dgm:presLayoutVars>
          <dgm:bulletEnabled val="1"/>
        </dgm:presLayoutVars>
      </dgm:prSet>
      <dgm:spPr/>
      <dgm:t>
        <a:bodyPr/>
        <a:lstStyle/>
        <a:p>
          <a:endParaRPr lang="en-US"/>
        </a:p>
      </dgm:t>
    </dgm:pt>
    <dgm:pt modelId="{5698467D-9A0E-4827-8BFA-114C86D64950}" type="pres">
      <dgm:prSet presAssocID="{ED691D9D-BF0E-4C46-9C74-AFD98E089077}" presName="base" presStyleLbl="dkBgShp" presStyleIdx="1" presStyleCnt="2"/>
      <dgm:spPr/>
    </dgm:pt>
  </dgm:ptLst>
  <dgm:cxnLst>
    <dgm:cxn modelId="{934460A7-13DA-4D8D-B827-1417FA8B566D}" srcId="{E694E189-8C7F-4FDF-BC29-3438EB7FFC40}" destId="{ED691D9D-BF0E-4C46-9C74-AFD98E089077}" srcOrd="0" destOrd="0" parTransId="{3F8E9DFD-93C8-41BA-937F-CCBB75892C79}" sibTransId="{13673D36-2CC9-4B66-92D3-3ADCFD255A83}"/>
    <dgm:cxn modelId="{CB4AE127-CBB8-4992-A78D-E4C2B1E3C79D}" type="presOf" srcId="{0A3A921A-0FC7-4B57-88FA-4FEDA8F67AD1}" destId="{0BFC7A88-2D3E-4F59-9C0F-80F566825A82}" srcOrd="0" destOrd="0" presId="urn:microsoft.com/office/officeart/2005/8/layout/hList3"/>
    <dgm:cxn modelId="{1595B42A-8F30-4552-8CB4-95A80D170FA1}" srcId="{ED691D9D-BF0E-4C46-9C74-AFD98E089077}" destId="{0A3A921A-0FC7-4B57-88FA-4FEDA8F67AD1}" srcOrd="1" destOrd="0" parTransId="{054F536C-A791-4FC1-9255-01A8EE5B2D38}" sibTransId="{490CA68E-7A78-4880-B34A-19A526FE488F}"/>
    <dgm:cxn modelId="{DFE228DE-9EB7-4090-AC2E-2B246DF5202C}" type="presOf" srcId="{0B092491-BECF-428B-8F7C-FD6E23948DA8}" destId="{BF4AFAF8-2D1B-4C96-84D9-39B52E3E563F}" srcOrd="0" destOrd="0" presId="urn:microsoft.com/office/officeart/2005/8/layout/hList3"/>
    <dgm:cxn modelId="{F2B7EC0C-684E-43FD-9E79-5BD5D30F68ED}" srcId="{ED691D9D-BF0E-4C46-9C74-AFD98E089077}" destId="{C30BE1E5-85A1-45B9-A0BC-306C5920DE2C}" srcOrd="2" destOrd="0" parTransId="{A3E14946-6CA1-48FD-A6DA-574301130B87}" sibTransId="{C5E2FEA5-A11F-4C84-B3C6-27FFE6537AB0}"/>
    <dgm:cxn modelId="{80B64643-5703-4BA5-9370-C5581399CDB5}" type="presOf" srcId="{85CFDB53-6B62-42DA-AC31-074794F82EB7}" destId="{A49E855C-F0CC-4767-B5D7-A3314AA0D0CA}" srcOrd="0" destOrd="0" presId="urn:microsoft.com/office/officeart/2005/8/layout/hList3"/>
    <dgm:cxn modelId="{6846E557-5756-4C27-B9DE-0A30EC3DC122}" srcId="{ED691D9D-BF0E-4C46-9C74-AFD98E089077}" destId="{0B092491-BECF-428B-8F7C-FD6E23948DA8}" srcOrd="4" destOrd="0" parTransId="{10349DDB-C629-4B4F-B15A-7617D70DA179}" sibTransId="{8AE9FB81-A669-4BD9-B2EA-363D2699DDD9}"/>
    <dgm:cxn modelId="{718D9000-AE12-42D5-BE8B-9C8551924603}" type="presOf" srcId="{BB91F664-618C-44FA-A192-A43E6FC397A4}" destId="{47930FAE-EDAC-4FD0-AEF6-040FC1BF8887}" srcOrd="0" destOrd="0" presId="urn:microsoft.com/office/officeart/2005/8/layout/hList3"/>
    <dgm:cxn modelId="{EB0DA9BD-028C-417B-A579-C64DD6C05ED4}" type="presOf" srcId="{E694E189-8C7F-4FDF-BC29-3438EB7FFC40}" destId="{F2F76A74-158A-4E19-8D18-FE89D1C0A2F6}" srcOrd="0" destOrd="0" presId="urn:microsoft.com/office/officeart/2005/8/layout/hList3"/>
    <dgm:cxn modelId="{187BCEFB-9829-480D-B57C-00ADDB3B9C8C}" type="presOf" srcId="{ED691D9D-BF0E-4C46-9C74-AFD98E089077}" destId="{DAC893EA-14A7-4534-A078-4A181912075D}" srcOrd="0" destOrd="0" presId="urn:microsoft.com/office/officeart/2005/8/layout/hList3"/>
    <dgm:cxn modelId="{CBB9A4DA-9A72-46C0-B775-88CA344D2168}" srcId="{ED691D9D-BF0E-4C46-9C74-AFD98E089077}" destId="{85CFDB53-6B62-42DA-AC31-074794F82EB7}" srcOrd="3" destOrd="0" parTransId="{F3D7E3AB-B56A-462C-B50E-1D1CA3FC520A}" sibTransId="{ADAF211E-446C-4ED7-91A8-E5976BD18F9C}"/>
    <dgm:cxn modelId="{3F8D5089-518E-46C9-9A62-1B8D5E14C051}" srcId="{ED691D9D-BF0E-4C46-9C74-AFD98E089077}" destId="{BB91F664-618C-44FA-A192-A43E6FC397A4}" srcOrd="0" destOrd="0" parTransId="{2E7453C7-B0CD-4DBE-835A-93E3D2C17359}" sibTransId="{336F7BE1-F8E1-493F-8148-6D58834CA1CA}"/>
    <dgm:cxn modelId="{1C9361C1-8B3F-47B9-B619-197E05418ED2}" type="presOf" srcId="{C30BE1E5-85A1-45B9-A0BC-306C5920DE2C}" destId="{A8F1B407-7378-4D70-9BDF-8D7F6E4F15D3}" srcOrd="0" destOrd="0" presId="urn:microsoft.com/office/officeart/2005/8/layout/hList3"/>
    <dgm:cxn modelId="{69934ED3-8F97-4B1E-91F2-B2EA1FB4347B}" type="presParOf" srcId="{F2F76A74-158A-4E19-8D18-FE89D1C0A2F6}" destId="{DAC893EA-14A7-4534-A078-4A181912075D}" srcOrd="0" destOrd="0" presId="urn:microsoft.com/office/officeart/2005/8/layout/hList3"/>
    <dgm:cxn modelId="{5B7207F6-61A9-49F5-BF1D-97123F10A4EC}" type="presParOf" srcId="{F2F76A74-158A-4E19-8D18-FE89D1C0A2F6}" destId="{6CA582ED-596E-48CF-883F-FE9635D74734}" srcOrd="1" destOrd="0" presId="urn:microsoft.com/office/officeart/2005/8/layout/hList3"/>
    <dgm:cxn modelId="{8E32A6F6-638E-42F8-98A9-1E67557CFC9B}" type="presParOf" srcId="{6CA582ED-596E-48CF-883F-FE9635D74734}" destId="{47930FAE-EDAC-4FD0-AEF6-040FC1BF8887}" srcOrd="0" destOrd="0" presId="urn:microsoft.com/office/officeart/2005/8/layout/hList3"/>
    <dgm:cxn modelId="{B546DC8A-5E97-4A92-84C2-DF46B4E3B161}" type="presParOf" srcId="{6CA582ED-596E-48CF-883F-FE9635D74734}" destId="{0BFC7A88-2D3E-4F59-9C0F-80F566825A82}" srcOrd="1" destOrd="0" presId="urn:microsoft.com/office/officeart/2005/8/layout/hList3"/>
    <dgm:cxn modelId="{10E609C9-56E4-4568-9D50-C3E604212F98}" type="presParOf" srcId="{6CA582ED-596E-48CF-883F-FE9635D74734}" destId="{A8F1B407-7378-4D70-9BDF-8D7F6E4F15D3}" srcOrd="2" destOrd="0" presId="urn:microsoft.com/office/officeart/2005/8/layout/hList3"/>
    <dgm:cxn modelId="{EFBC9958-3C33-418F-8599-3F01A1A39DEB}" type="presParOf" srcId="{6CA582ED-596E-48CF-883F-FE9635D74734}" destId="{A49E855C-F0CC-4767-B5D7-A3314AA0D0CA}" srcOrd="3" destOrd="0" presId="urn:microsoft.com/office/officeart/2005/8/layout/hList3"/>
    <dgm:cxn modelId="{BDF496AD-4135-49E3-A034-D8B1B7A5616F}" type="presParOf" srcId="{6CA582ED-596E-48CF-883F-FE9635D74734}" destId="{BF4AFAF8-2D1B-4C96-84D9-39B52E3E563F}" srcOrd="4" destOrd="0" presId="urn:microsoft.com/office/officeart/2005/8/layout/hList3"/>
    <dgm:cxn modelId="{00A706CC-D107-4125-83B1-D6BD4D6F7EB8}" type="presParOf" srcId="{F2F76A74-158A-4E19-8D18-FE89D1C0A2F6}" destId="{5698467D-9A0E-4827-8BFA-114C86D6495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B1AD25C-8F97-4744-8AAC-49FFDED301D2}"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30E852E3-6693-4C64-9F2D-85B32FB7A027}">
      <dgm:prSet phldrT="[Text]"/>
      <dgm:spPr/>
      <dgm:t>
        <a:bodyPr/>
        <a:lstStyle/>
        <a:p>
          <a:r>
            <a:rPr lang="en-US" dirty="0" smtClean="0"/>
            <a:t>Process Step</a:t>
          </a:r>
          <a:endParaRPr lang="en-US" dirty="0"/>
        </a:p>
      </dgm:t>
    </dgm:pt>
    <dgm:pt modelId="{D2DF852D-AB0D-442F-826D-B0686B577766}" type="parTrans" cxnId="{B484A618-AF8E-4ADA-8155-FD5CB0DDD267}">
      <dgm:prSet/>
      <dgm:spPr/>
      <dgm:t>
        <a:bodyPr/>
        <a:lstStyle/>
        <a:p>
          <a:endParaRPr lang="en-US"/>
        </a:p>
      </dgm:t>
    </dgm:pt>
    <dgm:pt modelId="{3CBD7339-C44F-41AC-AD7F-3D7F13F680EE}" type="sibTrans" cxnId="{B484A618-AF8E-4ADA-8155-FD5CB0DDD267}">
      <dgm:prSet/>
      <dgm:spPr/>
      <dgm:t>
        <a:bodyPr/>
        <a:lstStyle/>
        <a:p>
          <a:endParaRPr lang="en-US"/>
        </a:p>
      </dgm:t>
    </dgm:pt>
    <dgm:pt modelId="{E1137F18-8F08-444E-9B8C-2A93EA9AABEE}">
      <dgm:prSet phldrT="[Text]"/>
      <dgm:spPr/>
      <dgm:t>
        <a:bodyPr/>
        <a:lstStyle/>
        <a:p>
          <a:r>
            <a:rPr lang="en-US" dirty="0" smtClean="0"/>
            <a:t>Communication and consultation</a:t>
          </a:r>
        </a:p>
        <a:p>
          <a:r>
            <a:rPr lang="en-US" dirty="0" smtClean="0"/>
            <a:t>Establishing the context</a:t>
          </a:r>
        </a:p>
        <a:p>
          <a:r>
            <a:rPr lang="en-US" dirty="0" smtClean="0"/>
            <a:t>Hazard/Risk Identification</a:t>
          </a:r>
        </a:p>
        <a:p>
          <a:r>
            <a:rPr lang="en-US" dirty="0" smtClean="0"/>
            <a:t>Risk Analysis</a:t>
          </a:r>
        </a:p>
        <a:p>
          <a:r>
            <a:rPr lang="en-US" dirty="0" smtClean="0"/>
            <a:t>Risk Evaluation</a:t>
          </a:r>
        </a:p>
        <a:p>
          <a:r>
            <a:rPr lang="en-US" dirty="0" smtClean="0"/>
            <a:t>Risk Treatment</a:t>
          </a:r>
        </a:p>
        <a:p>
          <a:r>
            <a:rPr lang="en-US" dirty="0" smtClean="0"/>
            <a:t>Monitoring and reporting</a:t>
          </a:r>
          <a:endParaRPr lang="en-US" dirty="0"/>
        </a:p>
      </dgm:t>
    </dgm:pt>
    <dgm:pt modelId="{A42CE659-CBB2-4293-B564-A1C2C2567C5C}" type="parTrans" cxnId="{1B673ADE-B651-4541-96DF-32F5A7EB6849}">
      <dgm:prSet/>
      <dgm:spPr/>
      <dgm:t>
        <a:bodyPr/>
        <a:lstStyle/>
        <a:p>
          <a:endParaRPr lang="en-US"/>
        </a:p>
      </dgm:t>
    </dgm:pt>
    <dgm:pt modelId="{0405AAD1-A320-4038-96FD-B2F30BA2C95B}" type="sibTrans" cxnId="{1B673ADE-B651-4541-96DF-32F5A7EB6849}">
      <dgm:prSet/>
      <dgm:spPr/>
      <dgm:t>
        <a:bodyPr/>
        <a:lstStyle/>
        <a:p>
          <a:endParaRPr lang="en-US"/>
        </a:p>
      </dgm:t>
    </dgm:pt>
    <dgm:pt modelId="{BC8D0666-358F-4EF9-BDC6-E7C2D197D330}">
      <dgm:prSet phldrT="[Text]"/>
      <dgm:spPr/>
      <dgm:t>
        <a:bodyPr/>
        <a:lstStyle/>
        <a:p>
          <a:r>
            <a:rPr lang="en-US" dirty="0" smtClean="0"/>
            <a:t>Application Level</a:t>
          </a:r>
          <a:endParaRPr lang="en-US" dirty="0"/>
        </a:p>
      </dgm:t>
    </dgm:pt>
    <dgm:pt modelId="{768F68CE-EA16-48B2-900A-CABCE645E58F}" type="parTrans" cxnId="{A0038F9C-8CE2-4DF4-9685-30F27200E8F1}">
      <dgm:prSet/>
      <dgm:spPr/>
      <dgm:t>
        <a:bodyPr/>
        <a:lstStyle/>
        <a:p>
          <a:endParaRPr lang="en-US"/>
        </a:p>
      </dgm:t>
    </dgm:pt>
    <dgm:pt modelId="{01A44D60-5D54-454A-AEAD-1D7B97EA8000}" type="sibTrans" cxnId="{A0038F9C-8CE2-4DF4-9685-30F27200E8F1}">
      <dgm:prSet/>
      <dgm:spPr/>
      <dgm:t>
        <a:bodyPr/>
        <a:lstStyle/>
        <a:p>
          <a:endParaRPr lang="en-US"/>
        </a:p>
      </dgm:t>
    </dgm:pt>
    <dgm:pt modelId="{CAB9E705-9E56-4E80-94AD-DF04CFABF93F}">
      <dgm:prSet phldrT="[Text]"/>
      <dgm:spPr/>
      <dgm:t>
        <a:bodyPr/>
        <a:lstStyle/>
        <a:p>
          <a:r>
            <a:rPr lang="en-US" dirty="0" smtClean="0"/>
            <a:t>Organizational</a:t>
          </a:r>
        </a:p>
        <a:p>
          <a:r>
            <a:rPr lang="en-US" dirty="0" smtClean="0"/>
            <a:t>Regional</a:t>
          </a:r>
        </a:p>
        <a:p>
          <a:r>
            <a:rPr lang="en-US" dirty="0" smtClean="0"/>
            <a:t>Plant/Location</a:t>
          </a:r>
        </a:p>
        <a:p>
          <a:r>
            <a:rPr lang="en-US" dirty="0" smtClean="0"/>
            <a:t>Department</a:t>
          </a:r>
        </a:p>
        <a:p>
          <a:r>
            <a:rPr lang="en-US" dirty="0" smtClean="0"/>
            <a:t>System/Process</a:t>
          </a:r>
        </a:p>
        <a:p>
          <a:r>
            <a:rPr lang="en-US" dirty="0" smtClean="0"/>
            <a:t>Job</a:t>
          </a:r>
        </a:p>
        <a:p>
          <a:r>
            <a:rPr lang="en-US" dirty="0" smtClean="0"/>
            <a:t>Task</a:t>
          </a:r>
          <a:endParaRPr lang="en-US" dirty="0"/>
        </a:p>
      </dgm:t>
    </dgm:pt>
    <dgm:pt modelId="{8DAE9B91-9330-4983-A715-01599085AB8F}" type="parTrans" cxnId="{78ABD858-2004-427D-9FDB-20ADEE8A9340}">
      <dgm:prSet/>
      <dgm:spPr/>
      <dgm:t>
        <a:bodyPr/>
        <a:lstStyle/>
        <a:p>
          <a:endParaRPr lang="en-US"/>
        </a:p>
      </dgm:t>
    </dgm:pt>
    <dgm:pt modelId="{77DD0375-BFB4-48F4-AA45-D7D511248B72}" type="sibTrans" cxnId="{78ABD858-2004-427D-9FDB-20ADEE8A9340}">
      <dgm:prSet/>
      <dgm:spPr/>
      <dgm:t>
        <a:bodyPr/>
        <a:lstStyle/>
        <a:p>
          <a:endParaRPr lang="en-US"/>
        </a:p>
      </dgm:t>
    </dgm:pt>
    <dgm:pt modelId="{8BDE0374-2517-4183-BEFB-8BC189C02CFE}">
      <dgm:prSet phldrT="[Text]"/>
      <dgm:spPr/>
      <dgm:t>
        <a:bodyPr/>
        <a:lstStyle/>
        <a:p>
          <a:r>
            <a:rPr lang="en-US" dirty="0" smtClean="0"/>
            <a:t>Hazard/Exposure</a:t>
          </a:r>
          <a:endParaRPr lang="en-US" dirty="0"/>
        </a:p>
      </dgm:t>
    </dgm:pt>
    <dgm:pt modelId="{39A753C4-89C1-421E-AED9-8D0B3C88AB76}" type="parTrans" cxnId="{10313713-0529-4B24-8400-2B768E12D54C}">
      <dgm:prSet/>
      <dgm:spPr/>
      <dgm:t>
        <a:bodyPr/>
        <a:lstStyle/>
        <a:p>
          <a:endParaRPr lang="en-US"/>
        </a:p>
      </dgm:t>
    </dgm:pt>
    <dgm:pt modelId="{B6635D1E-A2B6-4BDF-8AF6-335217F5D6F0}" type="sibTrans" cxnId="{10313713-0529-4B24-8400-2B768E12D54C}">
      <dgm:prSet/>
      <dgm:spPr/>
      <dgm:t>
        <a:bodyPr/>
        <a:lstStyle/>
        <a:p>
          <a:endParaRPr lang="en-US"/>
        </a:p>
      </dgm:t>
    </dgm:pt>
    <dgm:pt modelId="{AAB9808D-B323-48C4-8FB0-25707F97C42F}">
      <dgm:prSet phldrT="[Text]"/>
      <dgm:spPr/>
      <dgm:t>
        <a:bodyPr/>
        <a:lstStyle/>
        <a:p>
          <a:r>
            <a:rPr lang="en-US" dirty="0" smtClean="0"/>
            <a:t>General hazards</a:t>
          </a:r>
        </a:p>
        <a:p>
          <a:r>
            <a:rPr lang="en-US" dirty="0" smtClean="0"/>
            <a:t>Energy Sources</a:t>
          </a:r>
        </a:p>
        <a:p>
          <a:r>
            <a:rPr lang="en-US" dirty="0" smtClean="0"/>
            <a:t>Chemical</a:t>
          </a:r>
        </a:p>
        <a:p>
          <a:r>
            <a:rPr lang="en-US" dirty="0" smtClean="0"/>
            <a:t>Machinery</a:t>
          </a:r>
        </a:p>
        <a:p>
          <a:r>
            <a:rPr lang="en-US" dirty="0" smtClean="0"/>
            <a:t>Robotics</a:t>
          </a:r>
        </a:p>
        <a:p>
          <a:r>
            <a:rPr lang="en-US" dirty="0" smtClean="0"/>
            <a:t>Industrial hygiene</a:t>
          </a:r>
        </a:p>
        <a:p>
          <a:r>
            <a:rPr lang="en-US" dirty="0" smtClean="0"/>
            <a:t>Environmental</a:t>
          </a:r>
        </a:p>
        <a:p>
          <a:r>
            <a:rPr lang="en-US" dirty="0" err="1" smtClean="0"/>
            <a:t>Musculo</a:t>
          </a:r>
          <a:r>
            <a:rPr lang="en-US" dirty="0" smtClean="0"/>
            <a:t>-skeletal</a:t>
          </a:r>
        </a:p>
        <a:p>
          <a:r>
            <a:rPr lang="en-US" dirty="0" smtClean="0"/>
            <a:t>Error-induced</a:t>
          </a:r>
        </a:p>
        <a:p>
          <a:r>
            <a:rPr lang="en-US" dirty="0" smtClean="0"/>
            <a:t>Other</a:t>
          </a:r>
          <a:endParaRPr lang="en-US" dirty="0"/>
        </a:p>
      </dgm:t>
    </dgm:pt>
    <dgm:pt modelId="{90620E2A-A1B6-4225-B049-211621EA9B64}" type="parTrans" cxnId="{AB2DFEBD-71DF-4DDD-B978-26AB5975781F}">
      <dgm:prSet/>
      <dgm:spPr/>
      <dgm:t>
        <a:bodyPr/>
        <a:lstStyle/>
        <a:p>
          <a:endParaRPr lang="en-US"/>
        </a:p>
      </dgm:t>
    </dgm:pt>
    <dgm:pt modelId="{FC0FC51B-4587-41A0-9369-FB7CAF145D00}" type="sibTrans" cxnId="{AB2DFEBD-71DF-4DDD-B978-26AB5975781F}">
      <dgm:prSet/>
      <dgm:spPr/>
      <dgm:t>
        <a:bodyPr/>
        <a:lstStyle/>
        <a:p>
          <a:endParaRPr lang="en-US"/>
        </a:p>
      </dgm:t>
    </dgm:pt>
    <dgm:pt modelId="{5B238CEA-71C8-492F-AADC-1F646A7E805C}" type="pres">
      <dgm:prSet presAssocID="{EB1AD25C-8F97-4744-8AAC-49FFDED301D2}" presName="theList" presStyleCnt="0">
        <dgm:presLayoutVars>
          <dgm:dir/>
          <dgm:animLvl val="lvl"/>
          <dgm:resizeHandles val="exact"/>
        </dgm:presLayoutVars>
      </dgm:prSet>
      <dgm:spPr/>
      <dgm:t>
        <a:bodyPr/>
        <a:lstStyle/>
        <a:p>
          <a:endParaRPr lang="en-US"/>
        </a:p>
      </dgm:t>
    </dgm:pt>
    <dgm:pt modelId="{089C8444-0213-41C4-A9FB-CE90C44DEE66}" type="pres">
      <dgm:prSet presAssocID="{30E852E3-6693-4C64-9F2D-85B32FB7A027}" presName="compNode" presStyleCnt="0"/>
      <dgm:spPr/>
    </dgm:pt>
    <dgm:pt modelId="{D9445502-D5AD-427D-9C7B-551CA5D03940}" type="pres">
      <dgm:prSet presAssocID="{30E852E3-6693-4C64-9F2D-85B32FB7A027}" presName="aNode" presStyleLbl="bgShp" presStyleIdx="0" presStyleCnt="3"/>
      <dgm:spPr/>
      <dgm:t>
        <a:bodyPr/>
        <a:lstStyle/>
        <a:p>
          <a:endParaRPr lang="en-US"/>
        </a:p>
      </dgm:t>
    </dgm:pt>
    <dgm:pt modelId="{BD0F08F1-04BE-4C38-8630-BD9673C01126}" type="pres">
      <dgm:prSet presAssocID="{30E852E3-6693-4C64-9F2D-85B32FB7A027}" presName="textNode" presStyleLbl="bgShp" presStyleIdx="0" presStyleCnt="3"/>
      <dgm:spPr/>
      <dgm:t>
        <a:bodyPr/>
        <a:lstStyle/>
        <a:p>
          <a:endParaRPr lang="en-US"/>
        </a:p>
      </dgm:t>
    </dgm:pt>
    <dgm:pt modelId="{4E2D2E11-BF3B-4F7F-97CC-FB27F3878A3C}" type="pres">
      <dgm:prSet presAssocID="{30E852E3-6693-4C64-9F2D-85B32FB7A027}" presName="compChildNode" presStyleCnt="0"/>
      <dgm:spPr/>
    </dgm:pt>
    <dgm:pt modelId="{70C56651-237A-4683-A1BC-5A020C553939}" type="pres">
      <dgm:prSet presAssocID="{30E852E3-6693-4C64-9F2D-85B32FB7A027}" presName="theInnerList" presStyleCnt="0"/>
      <dgm:spPr/>
    </dgm:pt>
    <dgm:pt modelId="{ECB9B552-3A05-4F7F-8992-FAE8567CFA53}" type="pres">
      <dgm:prSet presAssocID="{E1137F18-8F08-444E-9B8C-2A93EA9AABEE}" presName="childNode" presStyleLbl="node1" presStyleIdx="0" presStyleCnt="3">
        <dgm:presLayoutVars>
          <dgm:bulletEnabled val="1"/>
        </dgm:presLayoutVars>
      </dgm:prSet>
      <dgm:spPr/>
      <dgm:t>
        <a:bodyPr/>
        <a:lstStyle/>
        <a:p>
          <a:endParaRPr lang="en-US"/>
        </a:p>
      </dgm:t>
    </dgm:pt>
    <dgm:pt modelId="{1CDB17F0-043F-45CD-9BAE-CEE6309C6D8B}" type="pres">
      <dgm:prSet presAssocID="{30E852E3-6693-4C64-9F2D-85B32FB7A027}" presName="aSpace" presStyleCnt="0"/>
      <dgm:spPr/>
    </dgm:pt>
    <dgm:pt modelId="{CC67263B-181B-41E4-9849-CD7364DC4865}" type="pres">
      <dgm:prSet presAssocID="{BC8D0666-358F-4EF9-BDC6-E7C2D197D330}" presName="compNode" presStyleCnt="0"/>
      <dgm:spPr/>
    </dgm:pt>
    <dgm:pt modelId="{1D91F096-CED0-4C15-8C74-BB441C0AF792}" type="pres">
      <dgm:prSet presAssocID="{BC8D0666-358F-4EF9-BDC6-E7C2D197D330}" presName="aNode" presStyleLbl="bgShp" presStyleIdx="1" presStyleCnt="3"/>
      <dgm:spPr/>
      <dgm:t>
        <a:bodyPr/>
        <a:lstStyle/>
        <a:p>
          <a:endParaRPr lang="en-US"/>
        </a:p>
      </dgm:t>
    </dgm:pt>
    <dgm:pt modelId="{65302602-FC83-4790-8958-5C04F5B62B0D}" type="pres">
      <dgm:prSet presAssocID="{BC8D0666-358F-4EF9-BDC6-E7C2D197D330}" presName="textNode" presStyleLbl="bgShp" presStyleIdx="1" presStyleCnt="3"/>
      <dgm:spPr/>
      <dgm:t>
        <a:bodyPr/>
        <a:lstStyle/>
        <a:p>
          <a:endParaRPr lang="en-US"/>
        </a:p>
      </dgm:t>
    </dgm:pt>
    <dgm:pt modelId="{D13C54D1-6C88-497B-BDFD-B051B8BA820A}" type="pres">
      <dgm:prSet presAssocID="{BC8D0666-358F-4EF9-BDC6-E7C2D197D330}" presName="compChildNode" presStyleCnt="0"/>
      <dgm:spPr/>
    </dgm:pt>
    <dgm:pt modelId="{1A285FAB-EF92-427B-BB4C-E732115B6DDB}" type="pres">
      <dgm:prSet presAssocID="{BC8D0666-358F-4EF9-BDC6-E7C2D197D330}" presName="theInnerList" presStyleCnt="0"/>
      <dgm:spPr/>
    </dgm:pt>
    <dgm:pt modelId="{4BE34554-5825-42EC-85A9-3B871F78CFCB}" type="pres">
      <dgm:prSet presAssocID="{CAB9E705-9E56-4E80-94AD-DF04CFABF93F}" presName="childNode" presStyleLbl="node1" presStyleIdx="1" presStyleCnt="3">
        <dgm:presLayoutVars>
          <dgm:bulletEnabled val="1"/>
        </dgm:presLayoutVars>
      </dgm:prSet>
      <dgm:spPr/>
      <dgm:t>
        <a:bodyPr/>
        <a:lstStyle/>
        <a:p>
          <a:endParaRPr lang="en-US"/>
        </a:p>
      </dgm:t>
    </dgm:pt>
    <dgm:pt modelId="{966CF4A9-F74C-486D-8597-517F6BB8A314}" type="pres">
      <dgm:prSet presAssocID="{BC8D0666-358F-4EF9-BDC6-E7C2D197D330}" presName="aSpace" presStyleCnt="0"/>
      <dgm:spPr/>
    </dgm:pt>
    <dgm:pt modelId="{6D7DD3CE-589D-407D-B6CA-E8848FA4D564}" type="pres">
      <dgm:prSet presAssocID="{8BDE0374-2517-4183-BEFB-8BC189C02CFE}" presName="compNode" presStyleCnt="0"/>
      <dgm:spPr/>
    </dgm:pt>
    <dgm:pt modelId="{A29C63B3-4180-4311-95F1-18089100B5C4}" type="pres">
      <dgm:prSet presAssocID="{8BDE0374-2517-4183-BEFB-8BC189C02CFE}" presName="aNode" presStyleLbl="bgShp" presStyleIdx="2" presStyleCnt="3"/>
      <dgm:spPr/>
      <dgm:t>
        <a:bodyPr/>
        <a:lstStyle/>
        <a:p>
          <a:endParaRPr lang="en-US"/>
        </a:p>
      </dgm:t>
    </dgm:pt>
    <dgm:pt modelId="{076E547E-4A8D-4DB9-A52A-29E630189A59}" type="pres">
      <dgm:prSet presAssocID="{8BDE0374-2517-4183-BEFB-8BC189C02CFE}" presName="textNode" presStyleLbl="bgShp" presStyleIdx="2" presStyleCnt="3"/>
      <dgm:spPr/>
      <dgm:t>
        <a:bodyPr/>
        <a:lstStyle/>
        <a:p>
          <a:endParaRPr lang="en-US"/>
        </a:p>
      </dgm:t>
    </dgm:pt>
    <dgm:pt modelId="{DE376613-35C4-4815-9610-DEA98E62100C}" type="pres">
      <dgm:prSet presAssocID="{8BDE0374-2517-4183-BEFB-8BC189C02CFE}" presName="compChildNode" presStyleCnt="0"/>
      <dgm:spPr/>
    </dgm:pt>
    <dgm:pt modelId="{0E2830C0-5C48-4CC4-9928-0B32D22DB71F}" type="pres">
      <dgm:prSet presAssocID="{8BDE0374-2517-4183-BEFB-8BC189C02CFE}" presName="theInnerList" presStyleCnt="0"/>
      <dgm:spPr/>
    </dgm:pt>
    <dgm:pt modelId="{32908211-CA35-4A99-A9BD-264304C8844B}" type="pres">
      <dgm:prSet presAssocID="{AAB9808D-B323-48C4-8FB0-25707F97C42F}" presName="childNode" presStyleLbl="node1" presStyleIdx="2" presStyleCnt="3">
        <dgm:presLayoutVars>
          <dgm:bulletEnabled val="1"/>
        </dgm:presLayoutVars>
      </dgm:prSet>
      <dgm:spPr/>
      <dgm:t>
        <a:bodyPr/>
        <a:lstStyle/>
        <a:p>
          <a:endParaRPr lang="en-US"/>
        </a:p>
      </dgm:t>
    </dgm:pt>
  </dgm:ptLst>
  <dgm:cxnLst>
    <dgm:cxn modelId="{1B673ADE-B651-4541-96DF-32F5A7EB6849}" srcId="{30E852E3-6693-4C64-9F2D-85B32FB7A027}" destId="{E1137F18-8F08-444E-9B8C-2A93EA9AABEE}" srcOrd="0" destOrd="0" parTransId="{A42CE659-CBB2-4293-B564-A1C2C2567C5C}" sibTransId="{0405AAD1-A320-4038-96FD-B2F30BA2C95B}"/>
    <dgm:cxn modelId="{B3C91571-CF9D-4510-AA39-215AD13067AB}" type="presOf" srcId="{AAB9808D-B323-48C4-8FB0-25707F97C42F}" destId="{32908211-CA35-4A99-A9BD-264304C8844B}" srcOrd="0" destOrd="0" presId="urn:microsoft.com/office/officeart/2005/8/layout/lProcess2"/>
    <dgm:cxn modelId="{91A525C3-0EDE-4193-9A4D-C6E78AF799DE}" type="presOf" srcId="{30E852E3-6693-4C64-9F2D-85B32FB7A027}" destId="{D9445502-D5AD-427D-9C7B-551CA5D03940}" srcOrd="0" destOrd="0" presId="urn:microsoft.com/office/officeart/2005/8/layout/lProcess2"/>
    <dgm:cxn modelId="{E1D5D508-3843-4A27-AF33-A3AC3A77F658}" type="presOf" srcId="{E1137F18-8F08-444E-9B8C-2A93EA9AABEE}" destId="{ECB9B552-3A05-4F7F-8992-FAE8567CFA53}" srcOrd="0" destOrd="0" presId="urn:microsoft.com/office/officeart/2005/8/layout/lProcess2"/>
    <dgm:cxn modelId="{0CDAE550-A795-4B78-B496-FF62B17358F8}" type="presOf" srcId="{BC8D0666-358F-4EF9-BDC6-E7C2D197D330}" destId="{1D91F096-CED0-4C15-8C74-BB441C0AF792}" srcOrd="0" destOrd="0" presId="urn:microsoft.com/office/officeart/2005/8/layout/lProcess2"/>
    <dgm:cxn modelId="{10313713-0529-4B24-8400-2B768E12D54C}" srcId="{EB1AD25C-8F97-4744-8AAC-49FFDED301D2}" destId="{8BDE0374-2517-4183-BEFB-8BC189C02CFE}" srcOrd="2" destOrd="0" parTransId="{39A753C4-89C1-421E-AED9-8D0B3C88AB76}" sibTransId="{B6635D1E-A2B6-4BDF-8AF6-335217F5D6F0}"/>
    <dgm:cxn modelId="{A0038F9C-8CE2-4DF4-9685-30F27200E8F1}" srcId="{EB1AD25C-8F97-4744-8AAC-49FFDED301D2}" destId="{BC8D0666-358F-4EF9-BDC6-E7C2D197D330}" srcOrd="1" destOrd="0" parTransId="{768F68CE-EA16-48B2-900A-CABCE645E58F}" sibTransId="{01A44D60-5D54-454A-AEAD-1D7B97EA8000}"/>
    <dgm:cxn modelId="{78ABD858-2004-427D-9FDB-20ADEE8A9340}" srcId="{BC8D0666-358F-4EF9-BDC6-E7C2D197D330}" destId="{CAB9E705-9E56-4E80-94AD-DF04CFABF93F}" srcOrd="0" destOrd="0" parTransId="{8DAE9B91-9330-4983-A715-01599085AB8F}" sibTransId="{77DD0375-BFB4-48F4-AA45-D7D511248B72}"/>
    <dgm:cxn modelId="{B484A618-AF8E-4ADA-8155-FD5CB0DDD267}" srcId="{EB1AD25C-8F97-4744-8AAC-49FFDED301D2}" destId="{30E852E3-6693-4C64-9F2D-85B32FB7A027}" srcOrd="0" destOrd="0" parTransId="{D2DF852D-AB0D-442F-826D-B0686B577766}" sibTransId="{3CBD7339-C44F-41AC-AD7F-3D7F13F680EE}"/>
    <dgm:cxn modelId="{EA365AE5-77E3-44C7-9DCD-947705CF53FE}" type="presOf" srcId="{8BDE0374-2517-4183-BEFB-8BC189C02CFE}" destId="{A29C63B3-4180-4311-95F1-18089100B5C4}" srcOrd="0" destOrd="0" presId="urn:microsoft.com/office/officeart/2005/8/layout/lProcess2"/>
    <dgm:cxn modelId="{AD7F22F4-D482-401B-9A6D-FA6E84065A3B}" type="presOf" srcId="{CAB9E705-9E56-4E80-94AD-DF04CFABF93F}" destId="{4BE34554-5825-42EC-85A9-3B871F78CFCB}" srcOrd="0" destOrd="0" presId="urn:microsoft.com/office/officeart/2005/8/layout/lProcess2"/>
    <dgm:cxn modelId="{1BC8A57B-7FC4-47B4-BCC1-8FDA3C124A0F}" type="presOf" srcId="{8BDE0374-2517-4183-BEFB-8BC189C02CFE}" destId="{076E547E-4A8D-4DB9-A52A-29E630189A59}" srcOrd="1" destOrd="0" presId="urn:microsoft.com/office/officeart/2005/8/layout/lProcess2"/>
    <dgm:cxn modelId="{A5872D81-FD5F-4347-AF76-1E548F8BFD54}" type="presOf" srcId="{EB1AD25C-8F97-4744-8AAC-49FFDED301D2}" destId="{5B238CEA-71C8-492F-AADC-1F646A7E805C}" srcOrd="0" destOrd="0" presId="urn:microsoft.com/office/officeart/2005/8/layout/lProcess2"/>
    <dgm:cxn modelId="{F1328560-DAEE-4DE2-BD38-606E011B928E}" type="presOf" srcId="{BC8D0666-358F-4EF9-BDC6-E7C2D197D330}" destId="{65302602-FC83-4790-8958-5C04F5B62B0D}" srcOrd="1" destOrd="0" presId="urn:microsoft.com/office/officeart/2005/8/layout/lProcess2"/>
    <dgm:cxn modelId="{F3E65C56-9981-490A-94A2-87C1E6937EB2}" type="presOf" srcId="{30E852E3-6693-4C64-9F2D-85B32FB7A027}" destId="{BD0F08F1-04BE-4C38-8630-BD9673C01126}" srcOrd="1" destOrd="0" presId="urn:microsoft.com/office/officeart/2005/8/layout/lProcess2"/>
    <dgm:cxn modelId="{AB2DFEBD-71DF-4DDD-B978-26AB5975781F}" srcId="{8BDE0374-2517-4183-BEFB-8BC189C02CFE}" destId="{AAB9808D-B323-48C4-8FB0-25707F97C42F}" srcOrd="0" destOrd="0" parTransId="{90620E2A-A1B6-4225-B049-211621EA9B64}" sibTransId="{FC0FC51B-4587-41A0-9369-FB7CAF145D00}"/>
    <dgm:cxn modelId="{5973C969-AB8C-4536-A196-4B94004EF1B4}" type="presParOf" srcId="{5B238CEA-71C8-492F-AADC-1F646A7E805C}" destId="{089C8444-0213-41C4-A9FB-CE90C44DEE66}" srcOrd="0" destOrd="0" presId="urn:microsoft.com/office/officeart/2005/8/layout/lProcess2"/>
    <dgm:cxn modelId="{A0F0CB7F-2836-4F03-9766-78AD9739D925}" type="presParOf" srcId="{089C8444-0213-41C4-A9FB-CE90C44DEE66}" destId="{D9445502-D5AD-427D-9C7B-551CA5D03940}" srcOrd="0" destOrd="0" presId="urn:microsoft.com/office/officeart/2005/8/layout/lProcess2"/>
    <dgm:cxn modelId="{FBAFF777-F366-4C86-87BC-0B663F4C3571}" type="presParOf" srcId="{089C8444-0213-41C4-A9FB-CE90C44DEE66}" destId="{BD0F08F1-04BE-4C38-8630-BD9673C01126}" srcOrd="1" destOrd="0" presId="urn:microsoft.com/office/officeart/2005/8/layout/lProcess2"/>
    <dgm:cxn modelId="{1840C4D3-77DC-4041-B2E1-BBBD34FBF588}" type="presParOf" srcId="{089C8444-0213-41C4-A9FB-CE90C44DEE66}" destId="{4E2D2E11-BF3B-4F7F-97CC-FB27F3878A3C}" srcOrd="2" destOrd="0" presId="urn:microsoft.com/office/officeart/2005/8/layout/lProcess2"/>
    <dgm:cxn modelId="{21CF83BF-04B8-4A95-8D18-21BB28EBC62C}" type="presParOf" srcId="{4E2D2E11-BF3B-4F7F-97CC-FB27F3878A3C}" destId="{70C56651-237A-4683-A1BC-5A020C553939}" srcOrd="0" destOrd="0" presId="urn:microsoft.com/office/officeart/2005/8/layout/lProcess2"/>
    <dgm:cxn modelId="{614AA160-D90F-4295-A158-1A3FE42B4D51}" type="presParOf" srcId="{70C56651-237A-4683-A1BC-5A020C553939}" destId="{ECB9B552-3A05-4F7F-8992-FAE8567CFA53}" srcOrd="0" destOrd="0" presId="urn:microsoft.com/office/officeart/2005/8/layout/lProcess2"/>
    <dgm:cxn modelId="{376C697D-FA78-4C0F-8488-856B1D42F6D7}" type="presParOf" srcId="{5B238CEA-71C8-492F-AADC-1F646A7E805C}" destId="{1CDB17F0-043F-45CD-9BAE-CEE6309C6D8B}" srcOrd="1" destOrd="0" presId="urn:microsoft.com/office/officeart/2005/8/layout/lProcess2"/>
    <dgm:cxn modelId="{4F5E51DA-4863-4AFA-8612-703FB0626060}" type="presParOf" srcId="{5B238CEA-71C8-492F-AADC-1F646A7E805C}" destId="{CC67263B-181B-41E4-9849-CD7364DC4865}" srcOrd="2" destOrd="0" presId="urn:microsoft.com/office/officeart/2005/8/layout/lProcess2"/>
    <dgm:cxn modelId="{113177C3-A8BB-413E-9616-3AAE603E8151}" type="presParOf" srcId="{CC67263B-181B-41E4-9849-CD7364DC4865}" destId="{1D91F096-CED0-4C15-8C74-BB441C0AF792}" srcOrd="0" destOrd="0" presId="urn:microsoft.com/office/officeart/2005/8/layout/lProcess2"/>
    <dgm:cxn modelId="{96087C20-3449-47CF-A601-DCF5D152210C}" type="presParOf" srcId="{CC67263B-181B-41E4-9849-CD7364DC4865}" destId="{65302602-FC83-4790-8958-5C04F5B62B0D}" srcOrd="1" destOrd="0" presId="urn:microsoft.com/office/officeart/2005/8/layout/lProcess2"/>
    <dgm:cxn modelId="{21704088-5646-43D6-A4B7-998A8472A392}" type="presParOf" srcId="{CC67263B-181B-41E4-9849-CD7364DC4865}" destId="{D13C54D1-6C88-497B-BDFD-B051B8BA820A}" srcOrd="2" destOrd="0" presId="urn:microsoft.com/office/officeart/2005/8/layout/lProcess2"/>
    <dgm:cxn modelId="{60C70962-2B4D-4E34-A452-7ACC8B0EA7DA}" type="presParOf" srcId="{D13C54D1-6C88-497B-BDFD-B051B8BA820A}" destId="{1A285FAB-EF92-427B-BB4C-E732115B6DDB}" srcOrd="0" destOrd="0" presId="urn:microsoft.com/office/officeart/2005/8/layout/lProcess2"/>
    <dgm:cxn modelId="{D5382D1A-37F1-4E94-96FB-B19829704BD0}" type="presParOf" srcId="{1A285FAB-EF92-427B-BB4C-E732115B6DDB}" destId="{4BE34554-5825-42EC-85A9-3B871F78CFCB}" srcOrd="0" destOrd="0" presId="urn:microsoft.com/office/officeart/2005/8/layout/lProcess2"/>
    <dgm:cxn modelId="{FF9748A7-5D04-4EBB-87B0-C87282C043A6}" type="presParOf" srcId="{5B238CEA-71C8-492F-AADC-1F646A7E805C}" destId="{966CF4A9-F74C-486D-8597-517F6BB8A314}" srcOrd="3" destOrd="0" presId="urn:microsoft.com/office/officeart/2005/8/layout/lProcess2"/>
    <dgm:cxn modelId="{5DDEC382-3FC2-4D8C-AFB6-4172943F401A}" type="presParOf" srcId="{5B238CEA-71C8-492F-AADC-1F646A7E805C}" destId="{6D7DD3CE-589D-407D-B6CA-E8848FA4D564}" srcOrd="4" destOrd="0" presId="urn:microsoft.com/office/officeart/2005/8/layout/lProcess2"/>
    <dgm:cxn modelId="{DF653970-00F9-4E67-9BB4-370C7BC4EEA1}" type="presParOf" srcId="{6D7DD3CE-589D-407D-B6CA-E8848FA4D564}" destId="{A29C63B3-4180-4311-95F1-18089100B5C4}" srcOrd="0" destOrd="0" presId="urn:microsoft.com/office/officeart/2005/8/layout/lProcess2"/>
    <dgm:cxn modelId="{F21A4016-D6F3-4345-9B26-162FC9C98150}" type="presParOf" srcId="{6D7DD3CE-589D-407D-B6CA-E8848FA4D564}" destId="{076E547E-4A8D-4DB9-A52A-29E630189A59}" srcOrd="1" destOrd="0" presId="urn:microsoft.com/office/officeart/2005/8/layout/lProcess2"/>
    <dgm:cxn modelId="{9972383F-879C-4C76-9C6F-93A2A35C3560}" type="presParOf" srcId="{6D7DD3CE-589D-407D-B6CA-E8848FA4D564}" destId="{DE376613-35C4-4815-9610-DEA98E62100C}" srcOrd="2" destOrd="0" presId="urn:microsoft.com/office/officeart/2005/8/layout/lProcess2"/>
    <dgm:cxn modelId="{0E7A4717-612A-4290-827C-2BFCA43173AB}" type="presParOf" srcId="{DE376613-35C4-4815-9610-DEA98E62100C}" destId="{0E2830C0-5C48-4CC4-9928-0B32D22DB71F}" srcOrd="0" destOrd="0" presId="urn:microsoft.com/office/officeart/2005/8/layout/lProcess2"/>
    <dgm:cxn modelId="{FE005A87-CCD2-4C1A-8152-BA95F05CAF8C}" type="presParOf" srcId="{0E2830C0-5C48-4CC4-9928-0B32D22DB71F}" destId="{32908211-CA35-4A99-A9BD-264304C8844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B1AD25C-8F97-4744-8AAC-49FFDED301D2}"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30E852E3-6693-4C64-9F2D-85B32FB7A027}">
      <dgm:prSet phldrT="[Text]"/>
      <dgm:spPr/>
      <dgm:t>
        <a:bodyPr/>
        <a:lstStyle/>
        <a:p>
          <a:r>
            <a:rPr lang="en-US" dirty="0" smtClean="0"/>
            <a:t>Criticality</a:t>
          </a:r>
          <a:endParaRPr lang="en-US" dirty="0"/>
        </a:p>
      </dgm:t>
    </dgm:pt>
    <dgm:pt modelId="{D2DF852D-AB0D-442F-826D-B0686B577766}" type="parTrans" cxnId="{B484A618-AF8E-4ADA-8155-FD5CB0DDD267}">
      <dgm:prSet/>
      <dgm:spPr/>
      <dgm:t>
        <a:bodyPr/>
        <a:lstStyle/>
        <a:p>
          <a:endParaRPr lang="en-US"/>
        </a:p>
      </dgm:t>
    </dgm:pt>
    <dgm:pt modelId="{3CBD7339-C44F-41AC-AD7F-3D7F13F680EE}" type="sibTrans" cxnId="{B484A618-AF8E-4ADA-8155-FD5CB0DDD267}">
      <dgm:prSet/>
      <dgm:spPr/>
      <dgm:t>
        <a:bodyPr/>
        <a:lstStyle/>
        <a:p>
          <a:endParaRPr lang="en-US"/>
        </a:p>
      </dgm:t>
    </dgm:pt>
    <dgm:pt modelId="{E1137F18-8F08-444E-9B8C-2A93EA9AABEE}">
      <dgm:prSet phldrT="[Text]"/>
      <dgm:spPr/>
      <dgm:t>
        <a:bodyPr/>
        <a:lstStyle/>
        <a:p>
          <a:r>
            <a:rPr lang="en-US" dirty="0" smtClean="0"/>
            <a:t>Degree of uncertainty</a:t>
          </a:r>
        </a:p>
        <a:p>
          <a:r>
            <a:rPr lang="en-US" dirty="0" smtClean="0"/>
            <a:t>Degree of FSI risk </a:t>
          </a:r>
        </a:p>
        <a:p>
          <a:r>
            <a:rPr lang="en-US" dirty="0" smtClean="0"/>
            <a:t>Critically or Sensitivity of targeted operation</a:t>
          </a:r>
          <a:endParaRPr lang="en-US" dirty="0"/>
        </a:p>
      </dgm:t>
    </dgm:pt>
    <dgm:pt modelId="{A42CE659-CBB2-4293-B564-A1C2C2567C5C}" type="parTrans" cxnId="{1B673ADE-B651-4541-96DF-32F5A7EB6849}">
      <dgm:prSet/>
      <dgm:spPr/>
      <dgm:t>
        <a:bodyPr/>
        <a:lstStyle/>
        <a:p>
          <a:endParaRPr lang="en-US"/>
        </a:p>
      </dgm:t>
    </dgm:pt>
    <dgm:pt modelId="{0405AAD1-A320-4038-96FD-B2F30BA2C95B}" type="sibTrans" cxnId="{1B673ADE-B651-4541-96DF-32F5A7EB6849}">
      <dgm:prSet/>
      <dgm:spPr/>
      <dgm:t>
        <a:bodyPr/>
        <a:lstStyle/>
        <a:p>
          <a:endParaRPr lang="en-US"/>
        </a:p>
      </dgm:t>
    </dgm:pt>
    <dgm:pt modelId="{BC8D0666-358F-4EF9-BDC6-E7C2D197D330}">
      <dgm:prSet phldrT="[Text]"/>
      <dgm:spPr/>
      <dgm:t>
        <a:bodyPr/>
        <a:lstStyle/>
        <a:p>
          <a:r>
            <a:rPr lang="en-US" dirty="0" smtClean="0"/>
            <a:t>Output</a:t>
          </a:r>
          <a:endParaRPr lang="en-US" dirty="0"/>
        </a:p>
      </dgm:t>
    </dgm:pt>
    <dgm:pt modelId="{768F68CE-EA16-48B2-900A-CABCE645E58F}" type="parTrans" cxnId="{A0038F9C-8CE2-4DF4-9685-30F27200E8F1}">
      <dgm:prSet/>
      <dgm:spPr/>
      <dgm:t>
        <a:bodyPr/>
        <a:lstStyle/>
        <a:p>
          <a:endParaRPr lang="en-US"/>
        </a:p>
      </dgm:t>
    </dgm:pt>
    <dgm:pt modelId="{01A44D60-5D54-454A-AEAD-1D7B97EA8000}" type="sibTrans" cxnId="{A0038F9C-8CE2-4DF4-9685-30F27200E8F1}">
      <dgm:prSet/>
      <dgm:spPr/>
      <dgm:t>
        <a:bodyPr/>
        <a:lstStyle/>
        <a:p>
          <a:endParaRPr lang="en-US"/>
        </a:p>
      </dgm:t>
    </dgm:pt>
    <dgm:pt modelId="{CAB9E705-9E56-4E80-94AD-DF04CFABF93F}">
      <dgm:prSet phldrT="[Text]"/>
      <dgm:spPr/>
      <dgm:t>
        <a:bodyPr/>
        <a:lstStyle/>
        <a:p>
          <a:r>
            <a:rPr lang="en-US" dirty="0" smtClean="0"/>
            <a:t>Degree of detail needed</a:t>
          </a:r>
        </a:p>
        <a:p>
          <a:r>
            <a:rPr lang="en-US" dirty="0" smtClean="0"/>
            <a:t>Availability of reliable data</a:t>
          </a:r>
        </a:p>
        <a:p>
          <a:r>
            <a:rPr lang="en-US" dirty="0" smtClean="0"/>
            <a:t>Decision Making needs</a:t>
          </a:r>
        </a:p>
        <a:p>
          <a:r>
            <a:rPr lang="en-US" dirty="0" smtClean="0"/>
            <a:t>Regulatory or legal requirements</a:t>
          </a:r>
        </a:p>
        <a:p>
          <a:r>
            <a:rPr lang="en-US" dirty="0" smtClean="0"/>
            <a:t>Risk levels or scoring system needs</a:t>
          </a:r>
          <a:endParaRPr lang="en-US" dirty="0"/>
        </a:p>
      </dgm:t>
    </dgm:pt>
    <dgm:pt modelId="{8DAE9B91-9330-4983-A715-01599085AB8F}" type="parTrans" cxnId="{78ABD858-2004-427D-9FDB-20ADEE8A9340}">
      <dgm:prSet/>
      <dgm:spPr/>
      <dgm:t>
        <a:bodyPr/>
        <a:lstStyle/>
        <a:p>
          <a:endParaRPr lang="en-US"/>
        </a:p>
      </dgm:t>
    </dgm:pt>
    <dgm:pt modelId="{77DD0375-BFB4-48F4-AA45-D7D511248B72}" type="sibTrans" cxnId="{78ABD858-2004-427D-9FDB-20ADEE8A9340}">
      <dgm:prSet/>
      <dgm:spPr/>
      <dgm:t>
        <a:bodyPr/>
        <a:lstStyle/>
        <a:p>
          <a:endParaRPr lang="en-US"/>
        </a:p>
      </dgm:t>
    </dgm:pt>
    <dgm:pt modelId="{8BDE0374-2517-4183-BEFB-8BC189C02CFE}">
      <dgm:prSet phldrT="[Text]"/>
      <dgm:spPr/>
      <dgm:t>
        <a:bodyPr/>
        <a:lstStyle/>
        <a:p>
          <a:r>
            <a:rPr lang="en-US" dirty="0" smtClean="0"/>
            <a:t>Resources</a:t>
          </a:r>
          <a:endParaRPr lang="en-US" dirty="0"/>
        </a:p>
      </dgm:t>
    </dgm:pt>
    <dgm:pt modelId="{39A753C4-89C1-421E-AED9-8D0B3C88AB76}" type="parTrans" cxnId="{10313713-0529-4B24-8400-2B768E12D54C}">
      <dgm:prSet/>
      <dgm:spPr/>
      <dgm:t>
        <a:bodyPr/>
        <a:lstStyle/>
        <a:p>
          <a:endParaRPr lang="en-US"/>
        </a:p>
      </dgm:t>
    </dgm:pt>
    <dgm:pt modelId="{B6635D1E-A2B6-4BDF-8AF6-335217F5D6F0}" type="sibTrans" cxnId="{10313713-0529-4B24-8400-2B768E12D54C}">
      <dgm:prSet/>
      <dgm:spPr/>
      <dgm:t>
        <a:bodyPr/>
        <a:lstStyle/>
        <a:p>
          <a:endParaRPr lang="en-US"/>
        </a:p>
      </dgm:t>
    </dgm:pt>
    <dgm:pt modelId="{AAB9808D-B323-48C4-8FB0-25707F97C42F}">
      <dgm:prSet phldrT="[Text]"/>
      <dgm:spPr/>
      <dgm:t>
        <a:bodyPr/>
        <a:lstStyle/>
        <a:p>
          <a:r>
            <a:rPr lang="en-US" dirty="0" smtClean="0"/>
            <a:t>Budget</a:t>
          </a:r>
        </a:p>
        <a:p>
          <a:r>
            <a:rPr lang="en-US" dirty="0" smtClean="0"/>
            <a:t>Timeframe</a:t>
          </a:r>
        </a:p>
        <a:p>
          <a:r>
            <a:rPr lang="en-US" dirty="0" smtClean="0"/>
            <a:t>Personnel and skill levels</a:t>
          </a:r>
        </a:p>
        <a:p>
          <a:r>
            <a:rPr lang="en-US" dirty="0" smtClean="0"/>
            <a:t>External consultants</a:t>
          </a:r>
        </a:p>
        <a:p>
          <a:r>
            <a:rPr lang="en-US" dirty="0" smtClean="0"/>
            <a:t>Software tools</a:t>
          </a:r>
          <a:endParaRPr lang="en-US" dirty="0"/>
        </a:p>
      </dgm:t>
    </dgm:pt>
    <dgm:pt modelId="{90620E2A-A1B6-4225-B049-211621EA9B64}" type="parTrans" cxnId="{AB2DFEBD-71DF-4DDD-B978-26AB5975781F}">
      <dgm:prSet/>
      <dgm:spPr/>
      <dgm:t>
        <a:bodyPr/>
        <a:lstStyle/>
        <a:p>
          <a:endParaRPr lang="en-US"/>
        </a:p>
      </dgm:t>
    </dgm:pt>
    <dgm:pt modelId="{FC0FC51B-4587-41A0-9369-FB7CAF145D00}" type="sibTrans" cxnId="{AB2DFEBD-71DF-4DDD-B978-26AB5975781F}">
      <dgm:prSet/>
      <dgm:spPr/>
      <dgm:t>
        <a:bodyPr/>
        <a:lstStyle/>
        <a:p>
          <a:endParaRPr lang="en-US"/>
        </a:p>
      </dgm:t>
    </dgm:pt>
    <dgm:pt modelId="{5B238CEA-71C8-492F-AADC-1F646A7E805C}" type="pres">
      <dgm:prSet presAssocID="{EB1AD25C-8F97-4744-8AAC-49FFDED301D2}" presName="theList" presStyleCnt="0">
        <dgm:presLayoutVars>
          <dgm:dir/>
          <dgm:animLvl val="lvl"/>
          <dgm:resizeHandles val="exact"/>
        </dgm:presLayoutVars>
      </dgm:prSet>
      <dgm:spPr/>
      <dgm:t>
        <a:bodyPr/>
        <a:lstStyle/>
        <a:p>
          <a:endParaRPr lang="en-US"/>
        </a:p>
      </dgm:t>
    </dgm:pt>
    <dgm:pt modelId="{089C8444-0213-41C4-A9FB-CE90C44DEE66}" type="pres">
      <dgm:prSet presAssocID="{30E852E3-6693-4C64-9F2D-85B32FB7A027}" presName="compNode" presStyleCnt="0"/>
      <dgm:spPr/>
    </dgm:pt>
    <dgm:pt modelId="{D9445502-D5AD-427D-9C7B-551CA5D03940}" type="pres">
      <dgm:prSet presAssocID="{30E852E3-6693-4C64-9F2D-85B32FB7A027}" presName="aNode" presStyleLbl="bgShp" presStyleIdx="0" presStyleCnt="3"/>
      <dgm:spPr/>
      <dgm:t>
        <a:bodyPr/>
        <a:lstStyle/>
        <a:p>
          <a:endParaRPr lang="en-US"/>
        </a:p>
      </dgm:t>
    </dgm:pt>
    <dgm:pt modelId="{BD0F08F1-04BE-4C38-8630-BD9673C01126}" type="pres">
      <dgm:prSet presAssocID="{30E852E3-6693-4C64-9F2D-85B32FB7A027}" presName="textNode" presStyleLbl="bgShp" presStyleIdx="0" presStyleCnt="3"/>
      <dgm:spPr/>
      <dgm:t>
        <a:bodyPr/>
        <a:lstStyle/>
        <a:p>
          <a:endParaRPr lang="en-US"/>
        </a:p>
      </dgm:t>
    </dgm:pt>
    <dgm:pt modelId="{4E2D2E11-BF3B-4F7F-97CC-FB27F3878A3C}" type="pres">
      <dgm:prSet presAssocID="{30E852E3-6693-4C64-9F2D-85B32FB7A027}" presName="compChildNode" presStyleCnt="0"/>
      <dgm:spPr/>
    </dgm:pt>
    <dgm:pt modelId="{70C56651-237A-4683-A1BC-5A020C553939}" type="pres">
      <dgm:prSet presAssocID="{30E852E3-6693-4C64-9F2D-85B32FB7A027}" presName="theInnerList" presStyleCnt="0"/>
      <dgm:spPr/>
    </dgm:pt>
    <dgm:pt modelId="{ECB9B552-3A05-4F7F-8992-FAE8567CFA53}" type="pres">
      <dgm:prSet presAssocID="{E1137F18-8F08-444E-9B8C-2A93EA9AABEE}" presName="childNode" presStyleLbl="node1" presStyleIdx="0" presStyleCnt="3">
        <dgm:presLayoutVars>
          <dgm:bulletEnabled val="1"/>
        </dgm:presLayoutVars>
      </dgm:prSet>
      <dgm:spPr/>
      <dgm:t>
        <a:bodyPr/>
        <a:lstStyle/>
        <a:p>
          <a:endParaRPr lang="en-US"/>
        </a:p>
      </dgm:t>
    </dgm:pt>
    <dgm:pt modelId="{1CDB17F0-043F-45CD-9BAE-CEE6309C6D8B}" type="pres">
      <dgm:prSet presAssocID="{30E852E3-6693-4C64-9F2D-85B32FB7A027}" presName="aSpace" presStyleCnt="0"/>
      <dgm:spPr/>
    </dgm:pt>
    <dgm:pt modelId="{CC67263B-181B-41E4-9849-CD7364DC4865}" type="pres">
      <dgm:prSet presAssocID="{BC8D0666-358F-4EF9-BDC6-E7C2D197D330}" presName="compNode" presStyleCnt="0"/>
      <dgm:spPr/>
    </dgm:pt>
    <dgm:pt modelId="{1D91F096-CED0-4C15-8C74-BB441C0AF792}" type="pres">
      <dgm:prSet presAssocID="{BC8D0666-358F-4EF9-BDC6-E7C2D197D330}" presName="aNode" presStyleLbl="bgShp" presStyleIdx="1" presStyleCnt="3"/>
      <dgm:spPr/>
      <dgm:t>
        <a:bodyPr/>
        <a:lstStyle/>
        <a:p>
          <a:endParaRPr lang="en-US"/>
        </a:p>
      </dgm:t>
    </dgm:pt>
    <dgm:pt modelId="{65302602-FC83-4790-8958-5C04F5B62B0D}" type="pres">
      <dgm:prSet presAssocID="{BC8D0666-358F-4EF9-BDC6-E7C2D197D330}" presName="textNode" presStyleLbl="bgShp" presStyleIdx="1" presStyleCnt="3"/>
      <dgm:spPr/>
      <dgm:t>
        <a:bodyPr/>
        <a:lstStyle/>
        <a:p>
          <a:endParaRPr lang="en-US"/>
        </a:p>
      </dgm:t>
    </dgm:pt>
    <dgm:pt modelId="{D13C54D1-6C88-497B-BDFD-B051B8BA820A}" type="pres">
      <dgm:prSet presAssocID="{BC8D0666-358F-4EF9-BDC6-E7C2D197D330}" presName="compChildNode" presStyleCnt="0"/>
      <dgm:spPr/>
    </dgm:pt>
    <dgm:pt modelId="{1A285FAB-EF92-427B-BB4C-E732115B6DDB}" type="pres">
      <dgm:prSet presAssocID="{BC8D0666-358F-4EF9-BDC6-E7C2D197D330}" presName="theInnerList" presStyleCnt="0"/>
      <dgm:spPr/>
    </dgm:pt>
    <dgm:pt modelId="{4BE34554-5825-42EC-85A9-3B871F78CFCB}" type="pres">
      <dgm:prSet presAssocID="{CAB9E705-9E56-4E80-94AD-DF04CFABF93F}" presName="childNode" presStyleLbl="node1" presStyleIdx="1" presStyleCnt="3">
        <dgm:presLayoutVars>
          <dgm:bulletEnabled val="1"/>
        </dgm:presLayoutVars>
      </dgm:prSet>
      <dgm:spPr/>
      <dgm:t>
        <a:bodyPr/>
        <a:lstStyle/>
        <a:p>
          <a:endParaRPr lang="en-US"/>
        </a:p>
      </dgm:t>
    </dgm:pt>
    <dgm:pt modelId="{966CF4A9-F74C-486D-8597-517F6BB8A314}" type="pres">
      <dgm:prSet presAssocID="{BC8D0666-358F-4EF9-BDC6-E7C2D197D330}" presName="aSpace" presStyleCnt="0"/>
      <dgm:spPr/>
    </dgm:pt>
    <dgm:pt modelId="{6D7DD3CE-589D-407D-B6CA-E8848FA4D564}" type="pres">
      <dgm:prSet presAssocID="{8BDE0374-2517-4183-BEFB-8BC189C02CFE}" presName="compNode" presStyleCnt="0"/>
      <dgm:spPr/>
    </dgm:pt>
    <dgm:pt modelId="{A29C63B3-4180-4311-95F1-18089100B5C4}" type="pres">
      <dgm:prSet presAssocID="{8BDE0374-2517-4183-BEFB-8BC189C02CFE}" presName="aNode" presStyleLbl="bgShp" presStyleIdx="2" presStyleCnt="3"/>
      <dgm:spPr/>
      <dgm:t>
        <a:bodyPr/>
        <a:lstStyle/>
        <a:p>
          <a:endParaRPr lang="en-US"/>
        </a:p>
      </dgm:t>
    </dgm:pt>
    <dgm:pt modelId="{076E547E-4A8D-4DB9-A52A-29E630189A59}" type="pres">
      <dgm:prSet presAssocID="{8BDE0374-2517-4183-BEFB-8BC189C02CFE}" presName="textNode" presStyleLbl="bgShp" presStyleIdx="2" presStyleCnt="3"/>
      <dgm:spPr/>
      <dgm:t>
        <a:bodyPr/>
        <a:lstStyle/>
        <a:p>
          <a:endParaRPr lang="en-US"/>
        </a:p>
      </dgm:t>
    </dgm:pt>
    <dgm:pt modelId="{DE376613-35C4-4815-9610-DEA98E62100C}" type="pres">
      <dgm:prSet presAssocID="{8BDE0374-2517-4183-BEFB-8BC189C02CFE}" presName="compChildNode" presStyleCnt="0"/>
      <dgm:spPr/>
    </dgm:pt>
    <dgm:pt modelId="{0E2830C0-5C48-4CC4-9928-0B32D22DB71F}" type="pres">
      <dgm:prSet presAssocID="{8BDE0374-2517-4183-BEFB-8BC189C02CFE}" presName="theInnerList" presStyleCnt="0"/>
      <dgm:spPr/>
    </dgm:pt>
    <dgm:pt modelId="{32908211-CA35-4A99-A9BD-264304C8844B}" type="pres">
      <dgm:prSet presAssocID="{AAB9808D-B323-48C4-8FB0-25707F97C42F}" presName="childNode" presStyleLbl="node1" presStyleIdx="2" presStyleCnt="3">
        <dgm:presLayoutVars>
          <dgm:bulletEnabled val="1"/>
        </dgm:presLayoutVars>
      </dgm:prSet>
      <dgm:spPr/>
      <dgm:t>
        <a:bodyPr/>
        <a:lstStyle/>
        <a:p>
          <a:endParaRPr lang="en-US"/>
        </a:p>
      </dgm:t>
    </dgm:pt>
  </dgm:ptLst>
  <dgm:cxnLst>
    <dgm:cxn modelId="{1B673ADE-B651-4541-96DF-32F5A7EB6849}" srcId="{30E852E3-6693-4C64-9F2D-85B32FB7A027}" destId="{E1137F18-8F08-444E-9B8C-2A93EA9AABEE}" srcOrd="0" destOrd="0" parTransId="{A42CE659-CBB2-4293-B564-A1C2C2567C5C}" sibTransId="{0405AAD1-A320-4038-96FD-B2F30BA2C95B}"/>
    <dgm:cxn modelId="{B3C91571-CF9D-4510-AA39-215AD13067AB}" type="presOf" srcId="{AAB9808D-B323-48C4-8FB0-25707F97C42F}" destId="{32908211-CA35-4A99-A9BD-264304C8844B}" srcOrd="0" destOrd="0" presId="urn:microsoft.com/office/officeart/2005/8/layout/lProcess2"/>
    <dgm:cxn modelId="{91A525C3-0EDE-4193-9A4D-C6E78AF799DE}" type="presOf" srcId="{30E852E3-6693-4C64-9F2D-85B32FB7A027}" destId="{D9445502-D5AD-427D-9C7B-551CA5D03940}" srcOrd="0" destOrd="0" presId="urn:microsoft.com/office/officeart/2005/8/layout/lProcess2"/>
    <dgm:cxn modelId="{E1D5D508-3843-4A27-AF33-A3AC3A77F658}" type="presOf" srcId="{E1137F18-8F08-444E-9B8C-2A93EA9AABEE}" destId="{ECB9B552-3A05-4F7F-8992-FAE8567CFA53}" srcOrd="0" destOrd="0" presId="urn:microsoft.com/office/officeart/2005/8/layout/lProcess2"/>
    <dgm:cxn modelId="{0CDAE550-A795-4B78-B496-FF62B17358F8}" type="presOf" srcId="{BC8D0666-358F-4EF9-BDC6-E7C2D197D330}" destId="{1D91F096-CED0-4C15-8C74-BB441C0AF792}" srcOrd="0" destOrd="0" presId="urn:microsoft.com/office/officeart/2005/8/layout/lProcess2"/>
    <dgm:cxn modelId="{10313713-0529-4B24-8400-2B768E12D54C}" srcId="{EB1AD25C-8F97-4744-8AAC-49FFDED301D2}" destId="{8BDE0374-2517-4183-BEFB-8BC189C02CFE}" srcOrd="2" destOrd="0" parTransId="{39A753C4-89C1-421E-AED9-8D0B3C88AB76}" sibTransId="{B6635D1E-A2B6-4BDF-8AF6-335217F5D6F0}"/>
    <dgm:cxn modelId="{A0038F9C-8CE2-4DF4-9685-30F27200E8F1}" srcId="{EB1AD25C-8F97-4744-8AAC-49FFDED301D2}" destId="{BC8D0666-358F-4EF9-BDC6-E7C2D197D330}" srcOrd="1" destOrd="0" parTransId="{768F68CE-EA16-48B2-900A-CABCE645E58F}" sibTransId="{01A44D60-5D54-454A-AEAD-1D7B97EA8000}"/>
    <dgm:cxn modelId="{78ABD858-2004-427D-9FDB-20ADEE8A9340}" srcId="{BC8D0666-358F-4EF9-BDC6-E7C2D197D330}" destId="{CAB9E705-9E56-4E80-94AD-DF04CFABF93F}" srcOrd="0" destOrd="0" parTransId="{8DAE9B91-9330-4983-A715-01599085AB8F}" sibTransId="{77DD0375-BFB4-48F4-AA45-D7D511248B72}"/>
    <dgm:cxn modelId="{B484A618-AF8E-4ADA-8155-FD5CB0DDD267}" srcId="{EB1AD25C-8F97-4744-8AAC-49FFDED301D2}" destId="{30E852E3-6693-4C64-9F2D-85B32FB7A027}" srcOrd="0" destOrd="0" parTransId="{D2DF852D-AB0D-442F-826D-B0686B577766}" sibTransId="{3CBD7339-C44F-41AC-AD7F-3D7F13F680EE}"/>
    <dgm:cxn modelId="{EA365AE5-77E3-44C7-9DCD-947705CF53FE}" type="presOf" srcId="{8BDE0374-2517-4183-BEFB-8BC189C02CFE}" destId="{A29C63B3-4180-4311-95F1-18089100B5C4}" srcOrd="0" destOrd="0" presId="urn:microsoft.com/office/officeart/2005/8/layout/lProcess2"/>
    <dgm:cxn modelId="{AD7F22F4-D482-401B-9A6D-FA6E84065A3B}" type="presOf" srcId="{CAB9E705-9E56-4E80-94AD-DF04CFABF93F}" destId="{4BE34554-5825-42EC-85A9-3B871F78CFCB}" srcOrd="0" destOrd="0" presId="urn:microsoft.com/office/officeart/2005/8/layout/lProcess2"/>
    <dgm:cxn modelId="{1BC8A57B-7FC4-47B4-BCC1-8FDA3C124A0F}" type="presOf" srcId="{8BDE0374-2517-4183-BEFB-8BC189C02CFE}" destId="{076E547E-4A8D-4DB9-A52A-29E630189A59}" srcOrd="1" destOrd="0" presId="urn:microsoft.com/office/officeart/2005/8/layout/lProcess2"/>
    <dgm:cxn modelId="{A5872D81-FD5F-4347-AF76-1E548F8BFD54}" type="presOf" srcId="{EB1AD25C-8F97-4744-8AAC-49FFDED301D2}" destId="{5B238CEA-71C8-492F-AADC-1F646A7E805C}" srcOrd="0" destOrd="0" presId="urn:microsoft.com/office/officeart/2005/8/layout/lProcess2"/>
    <dgm:cxn modelId="{F1328560-DAEE-4DE2-BD38-606E011B928E}" type="presOf" srcId="{BC8D0666-358F-4EF9-BDC6-E7C2D197D330}" destId="{65302602-FC83-4790-8958-5C04F5B62B0D}" srcOrd="1" destOrd="0" presId="urn:microsoft.com/office/officeart/2005/8/layout/lProcess2"/>
    <dgm:cxn modelId="{F3E65C56-9981-490A-94A2-87C1E6937EB2}" type="presOf" srcId="{30E852E3-6693-4C64-9F2D-85B32FB7A027}" destId="{BD0F08F1-04BE-4C38-8630-BD9673C01126}" srcOrd="1" destOrd="0" presId="urn:microsoft.com/office/officeart/2005/8/layout/lProcess2"/>
    <dgm:cxn modelId="{AB2DFEBD-71DF-4DDD-B978-26AB5975781F}" srcId="{8BDE0374-2517-4183-BEFB-8BC189C02CFE}" destId="{AAB9808D-B323-48C4-8FB0-25707F97C42F}" srcOrd="0" destOrd="0" parTransId="{90620E2A-A1B6-4225-B049-211621EA9B64}" sibTransId="{FC0FC51B-4587-41A0-9369-FB7CAF145D00}"/>
    <dgm:cxn modelId="{5973C969-AB8C-4536-A196-4B94004EF1B4}" type="presParOf" srcId="{5B238CEA-71C8-492F-AADC-1F646A7E805C}" destId="{089C8444-0213-41C4-A9FB-CE90C44DEE66}" srcOrd="0" destOrd="0" presId="urn:microsoft.com/office/officeart/2005/8/layout/lProcess2"/>
    <dgm:cxn modelId="{A0F0CB7F-2836-4F03-9766-78AD9739D925}" type="presParOf" srcId="{089C8444-0213-41C4-A9FB-CE90C44DEE66}" destId="{D9445502-D5AD-427D-9C7B-551CA5D03940}" srcOrd="0" destOrd="0" presId="urn:microsoft.com/office/officeart/2005/8/layout/lProcess2"/>
    <dgm:cxn modelId="{FBAFF777-F366-4C86-87BC-0B663F4C3571}" type="presParOf" srcId="{089C8444-0213-41C4-A9FB-CE90C44DEE66}" destId="{BD0F08F1-04BE-4C38-8630-BD9673C01126}" srcOrd="1" destOrd="0" presId="urn:microsoft.com/office/officeart/2005/8/layout/lProcess2"/>
    <dgm:cxn modelId="{1840C4D3-77DC-4041-B2E1-BBBD34FBF588}" type="presParOf" srcId="{089C8444-0213-41C4-A9FB-CE90C44DEE66}" destId="{4E2D2E11-BF3B-4F7F-97CC-FB27F3878A3C}" srcOrd="2" destOrd="0" presId="urn:microsoft.com/office/officeart/2005/8/layout/lProcess2"/>
    <dgm:cxn modelId="{21CF83BF-04B8-4A95-8D18-21BB28EBC62C}" type="presParOf" srcId="{4E2D2E11-BF3B-4F7F-97CC-FB27F3878A3C}" destId="{70C56651-237A-4683-A1BC-5A020C553939}" srcOrd="0" destOrd="0" presId="urn:microsoft.com/office/officeart/2005/8/layout/lProcess2"/>
    <dgm:cxn modelId="{614AA160-D90F-4295-A158-1A3FE42B4D51}" type="presParOf" srcId="{70C56651-237A-4683-A1BC-5A020C553939}" destId="{ECB9B552-3A05-4F7F-8992-FAE8567CFA53}" srcOrd="0" destOrd="0" presId="urn:microsoft.com/office/officeart/2005/8/layout/lProcess2"/>
    <dgm:cxn modelId="{376C697D-FA78-4C0F-8488-856B1D42F6D7}" type="presParOf" srcId="{5B238CEA-71C8-492F-AADC-1F646A7E805C}" destId="{1CDB17F0-043F-45CD-9BAE-CEE6309C6D8B}" srcOrd="1" destOrd="0" presId="urn:microsoft.com/office/officeart/2005/8/layout/lProcess2"/>
    <dgm:cxn modelId="{4F5E51DA-4863-4AFA-8612-703FB0626060}" type="presParOf" srcId="{5B238CEA-71C8-492F-AADC-1F646A7E805C}" destId="{CC67263B-181B-41E4-9849-CD7364DC4865}" srcOrd="2" destOrd="0" presId="urn:microsoft.com/office/officeart/2005/8/layout/lProcess2"/>
    <dgm:cxn modelId="{113177C3-A8BB-413E-9616-3AAE603E8151}" type="presParOf" srcId="{CC67263B-181B-41E4-9849-CD7364DC4865}" destId="{1D91F096-CED0-4C15-8C74-BB441C0AF792}" srcOrd="0" destOrd="0" presId="urn:microsoft.com/office/officeart/2005/8/layout/lProcess2"/>
    <dgm:cxn modelId="{96087C20-3449-47CF-A601-DCF5D152210C}" type="presParOf" srcId="{CC67263B-181B-41E4-9849-CD7364DC4865}" destId="{65302602-FC83-4790-8958-5C04F5B62B0D}" srcOrd="1" destOrd="0" presId="urn:microsoft.com/office/officeart/2005/8/layout/lProcess2"/>
    <dgm:cxn modelId="{21704088-5646-43D6-A4B7-998A8472A392}" type="presParOf" srcId="{CC67263B-181B-41E4-9849-CD7364DC4865}" destId="{D13C54D1-6C88-497B-BDFD-B051B8BA820A}" srcOrd="2" destOrd="0" presId="urn:microsoft.com/office/officeart/2005/8/layout/lProcess2"/>
    <dgm:cxn modelId="{60C70962-2B4D-4E34-A452-7ACC8B0EA7DA}" type="presParOf" srcId="{D13C54D1-6C88-497B-BDFD-B051B8BA820A}" destId="{1A285FAB-EF92-427B-BB4C-E732115B6DDB}" srcOrd="0" destOrd="0" presId="urn:microsoft.com/office/officeart/2005/8/layout/lProcess2"/>
    <dgm:cxn modelId="{D5382D1A-37F1-4E94-96FB-B19829704BD0}" type="presParOf" srcId="{1A285FAB-EF92-427B-BB4C-E732115B6DDB}" destId="{4BE34554-5825-42EC-85A9-3B871F78CFCB}" srcOrd="0" destOrd="0" presId="urn:microsoft.com/office/officeart/2005/8/layout/lProcess2"/>
    <dgm:cxn modelId="{FF9748A7-5D04-4EBB-87B0-C87282C043A6}" type="presParOf" srcId="{5B238CEA-71C8-492F-AADC-1F646A7E805C}" destId="{966CF4A9-F74C-486D-8597-517F6BB8A314}" srcOrd="3" destOrd="0" presId="urn:microsoft.com/office/officeart/2005/8/layout/lProcess2"/>
    <dgm:cxn modelId="{5DDEC382-3FC2-4D8C-AFB6-4172943F401A}" type="presParOf" srcId="{5B238CEA-71C8-492F-AADC-1F646A7E805C}" destId="{6D7DD3CE-589D-407D-B6CA-E8848FA4D564}" srcOrd="4" destOrd="0" presId="urn:microsoft.com/office/officeart/2005/8/layout/lProcess2"/>
    <dgm:cxn modelId="{DF653970-00F9-4E67-9BB4-370C7BC4EEA1}" type="presParOf" srcId="{6D7DD3CE-589D-407D-B6CA-E8848FA4D564}" destId="{A29C63B3-4180-4311-95F1-18089100B5C4}" srcOrd="0" destOrd="0" presId="urn:microsoft.com/office/officeart/2005/8/layout/lProcess2"/>
    <dgm:cxn modelId="{F21A4016-D6F3-4345-9B26-162FC9C98150}" type="presParOf" srcId="{6D7DD3CE-589D-407D-B6CA-E8848FA4D564}" destId="{076E547E-4A8D-4DB9-A52A-29E630189A59}" srcOrd="1" destOrd="0" presId="urn:microsoft.com/office/officeart/2005/8/layout/lProcess2"/>
    <dgm:cxn modelId="{9972383F-879C-4C76-9C6F-93A2A35C3560}" type="presParOf" srcId="{6D7DD3CE-589D-407D-B6CA-E8848FA4D564}" destId="{DE376613-35C4-4815-9610-DEA98E62100C}" srcOrd="2" destOrd="0" presId="urn:microsoft.com/office/officeart/2005/8/layout/lProcess2"/>
    <dgm:cxn modelId="{0E7A4717-612A-4290-827C-2BFCA43173AB}" type="presParOf" srcId="{DE376613-35C4-4815-9610-DEA98E62100C}" destId="{0E2830C0-5C48-4CC4-9928-0B32D22DB71F}" srcOrd="0" destOrd="0" presId="urn:microsoft.com/office/officeart/2005/8/layout/lProcess2"/>
    <dgm:cxn modelId="{FE005A87-CCD2-4C1A-8152-BA95F05CAF8C}" type="presParOf" srcId="{0E2830C0-5C48-4CC4-9928-0B32D22DB71F}" destId="{32908211-CA35-4A99-A9BD-264304C8844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275815-7D28-4C2D-B5CE-E780E2869324}"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A4B99F25-2E4B-4552-88D0-A4E473C72EDA}">
      <dgm:prSet phldrT="[Text]"/>
      <dgm:spPr/>
      <dgm:t>
        <a:bodyPr/>
        <a:lstStyle/>
        <a:p>
          <a:r>
            <a:rPr lang="en-US" b="1" dirty="0" smtClean="0"/>
            <a:t>System Approach to Occupational Safety &amp;Health  </a:t>
          </a:r>
          <a:endParaRPr lang="en-US" dirty="0"/>
        </a:p>
      </dgm:t>
    </dgm:pt>
    <dgm:pt modelId="{FF86113C-2EC6-4DC5-B0AD-D6EB01913EC3}" type="parTrans" cxnId="{61F7B0CF-89AF-4BB6-B9C0-0AC155BD2599}">
      <dgm:prSet/>
      <dgm:spPr/>
      <dgm:t>
        <a:bodyPr/>
        <a:lstStyle/>
        <a:p>
          <a:endParaRPr lang="en-US"/>
        </a:p>
      </dgm:t>
    </dgm:pt>
    <dgm:pt modelId="{4AEE8008-1190-4F79-AF2A-88376FA56BB6}" type="sibTrans" cxnId="{61F7B0CF-89AF-4BB6-B9C0-0AC155BD2599}">
      <dgm:prSet/>
      <dgm:spPr/>
      <dgm:t>
        <a:bodyPr/>
        <a:lstStyle/>
        <a:p>
          <a:endParaRPr lang="en-US"/>
        </a:p>
      </dgm:t>
    </dgm:pt>
    <dgm:pt modelId="{7EAB26FE-6A71-4510-A2B0-86D60BBE52F7}">
      <dgm:prSet phldrT="[Text]"/>
      <dgm:spPr/>
      <dgm:t>
        <a:bodyPr/>
        <a:lstStyle/>
        <a:p>
          <a:r>
            <a:rPr lang="en-US" b="1" dirty="0" smtClean="0"/>
            <a:t>Participatory Implementation of OSH Programmes stakeholders</a:t>
          </a:r>
          <a:endParaRPr lang="en-US" dirty="0"/>
        </a:p>
      </dgm:t>
    </dgm:pt>
    <dgm:pt modelId="{1ABAC402-8C29-4665-97C4-6DE875E74620}" type="parTrans" cxnId="{BDB17EBD-706C-40E7-8B07-27C0C5F0F40B}">
      <dgm:prSet/>
      <dgm:spPr/>
      <dgm:t>
        <a:bodyPr/>
        <a:lstStyle/>
        <a:p>
          <a:endParaRPr lang="en-US"/>
        </a:p>
      </dgm:t>
    </dgm:pt>
    <dgm:pt modelId="{773FEEA9-747E-470F-B30D-C05658968E68}" type="sibTrans" cxnId="{BDB17EBD-706C-40E7-8B07-27C0C5F0F40B}">
      <dgm:prSet/>
      <dgm:spPr/>
      <dgm:t>
        <a:bodyPr/>
        <a:lstStyle/>
        <a:p>
          <a:endParaRPr lang="en-US"/>
        </a:p>
      </dgm:t>
    </dgm:pt>
    <dgm:pt modelId="{97F0AE4F-2CC9-4638-ADB2-900D0EF92D18}">
      <dgm:prSet phldrT="[Text]"/>
      <dgm:spPr/>
      <dgm:t>
        <a:bodyPr/>
        <a:lstStyle/>
        <a:p>
          <a:r>
            <a:rPr lang="en-US" b="1" dirty="0" smtClean="0"/>
            <a:t>Leadership Commitment &amp; Political Will</a:t>
          </a:r>
          <a:endParaRPr lang="en-US" b="1" dirty="0"/>
        </a:p>
      </dgm:t>
    </dgm:pt>
    <dgm:pt modelId="{8F126598-4060-4D3B-A208-A88F7810AC09}" type="parTrans" cxnId="{570CBD56-FCD7-4B69-9896-9BB48C3C4200}">
      <dgm:prSet/>
      <dgm:spPr/>
      <dgm:t>
        <a:bodyPr/>
        <a:lstStyle/>
        <a:p>
          <a:endParaRPr lang="en-US"/>
        </a:p>
      </dgm:t>
    </dgm:pt>
    <dgm:pt modelId="{0DEB6378-EE0C-4E8F-91B6-83F9F2BF1C95}" type="sibTrans" cxnId="{570CBD56-FCD7-4B69-9896-9BB48C3C4200}">
      <dgm:prSet/>
      <dgm:spPr/>
      <dgm:t>
        <a:bodyPr/>
        <a:lstStyle/>
        <a:p>
          <a:endParaRPr lang="en-US"/>
        </a:p>
      </dgm:t>
    </dgm:pt>
    <dgm:pt modelId="{BB1AB208-4D9E-413C-A250-1ECAC92CDC04}" type="pres">
      <dgm:prSet presAssocID="{0A275815-7D28-4C2D-B5CE-E780E2869324}" presName="Name0" presStyleCnt="0">
        <dgm:presLayoutVars>
          <dgm:chMax val="7"/>
          <dgm:dir/>
          <dgm:resizeHandles val="exact"/>
        </dgm:presLayoutVars>
      </dgm:prSet>
      <dgm:spPr/>
    </dgm:pt>
    <dgm:pt modelId="{9650F355-2822-451C-B42B-B432F1B71646}" type="pres">
      <dgm:prSet presAssocID="{0A275815-7D28-4C2D-B5CE-E780E2869324}" presName="ellipse1" presStyleLbl="vennNode1" presStyleIdx="0" presStyleCnt="3" custLinFactNeighborX="893">
        <dgm:presLayoutVars>
          <dgm:bulletEnabled val="1"/>
        </dgm:presLayoutVars>
      </dgm:prSet>
      <dgm:spPr/>
      <dgm:t>
        <a:bodyPr/>
        <a:lstStyle/>
        <a:p>
          <a:endParaRPr lang="en-US"/>
        </a:p>
      </dgm:t>
    </dgm:pt>
    <dgm:pt modelId="{BCC27E2E-7BEE-464A-82C3-02E899564A90}" type="pres">
      <dgm:prSet presAssocID="{0A275815-7D28-4C2D-B5CE-E780E2869324}" presName="ellipse2" presStyleLbl="vennNode1" presStyleIdx="1" presStyleCnt="3" custLinFactNeighborX="1339" custLinFactNeighborY="-2914">
        <dgm:presLayoutVars>
          <dgm:bulletEnabled val="1"/>
        </dgm:presLayoutVars>
      </dgm:prSet>
      <dgm:spPr/>
      <dgm:t>
        <a:bodyPr/>
        <a:lstStyle/>
        <a:p>
          <a:endParaRPr lang="en-US"/>
        </a:p>
      </dgm:t>
    </dgm:pt>
    <dgm:pt modelId="{88E6C813-ED22-49BF-A66A-93E4EF149858}" type="pres">
      <dgm:prSet presAssocID="{0A275815-7D28-4C2D-B5CE-E780E2869324}" presName="ellipse3" presStyleLbl="vennNode1" presStyleIdx="2" presStyleCnt="3">
        <dgm:presLayoutVars>
          <dgm:bulletEnabled val="1"/>
        </dgm:presLayoutVars>
      </dgm:prSet>
      <dgm:spPr/>
      <dgm:t>
        <a:bodyPr/>
        <a:lstStyle/>
        <a:p>
          <a:endParaRPr lang="en-US"/>
        </a:p>
      </dgm:t>
    </dgm:pt>
  </dgm:ptLst>
  <dgm:cxnLst>
    <dgm:cxn modelId="{6B153224-EFB5-48D4-916A-391DA7AF886F}" type="presOf" srcId="{7EAB26FE-6A71-4510-A2B0-86D60BBE52F7}" destId="{BCC27E2E-7BEE-464A-82C3-02E899564A90}" srcOrd="0" destOrd="0" presId="urn:microsoft.com/office/officeart/2005/8/layout/rings+Icon"/>
    <dgm:cxn modelId="{570CBD56-FCD7-4B69-9896-9BB48C3C4200}" srcId="{0A275815-7D28-4C2D-B5CE-E780E2869324}" destId="{97F0AE4F-2CC9-4638-ADB2-900D0EF92D18}" srcOrd="2" destOrd="0" parTransId="{8F126598-4060-4D3B-A208-A88F7810AC09}" sibTransId="{0DEB6378-EE0C-4E8F-91B6-83F9F2BF1C95}"/>
    <dgm:cxn modelId="{F7C04B09-31F7-4CC1-A48B-6E3E28849FA2}" type="presOf" srcId="{0A275815-7D28-4C2D-B5CE-E780E2869324}" destId="{BB1AB208-4D9E-413C-A250-1ECAC92CDC04}" srcOrd="0" destOrd="0" presId="urn:microsoft.com/office/officeart/2005/8/layout/rings+Icon"/>
    <dgm:cxn modelId="{446A6F3F-34F8-4D5A-B7E8-ADB9AC6CD291}" type="presOf" srcId="{97F0AE4F-2CC9-4638-ADB2-900D0EF92D18}" destId="{88E6C813-ED22-49BF-A66A-93E4EF149858}" srcOrd="0" destOrd="0" presId="urn:microsoft.com/office/officeart/2005/8/layout/rings+Icon"/>
    <dgm:cxn modelId="{61F7B0CF-89AF-4BB6-B9C0-0AC155BD2599}" srcId="{0A275815-7D28-4C2D-B5CE-E780E2869324}" destId="{A4B99F25-2E4B-4552-88D0-A4E473C72EDA}" srcOrd="0" destOrd="0" parTransId="{FF86113C-2EC6-4DC5-B0AD-D6EB01913EC3}" sibTransId="{4AEE8008-1190-4F79-AF2A-88376FA56BB6}"/>
    <dgm:cxn modelId="{BDB17EBD-706C-40E7-8B07-27C0C5F0F40B}" srcId="{0A275815-7D28-4C2D-B5CE-E780E2869324}" destId="{7EAB26FE-6A71-4510-A2B0-86D60BBE52F7}" srcOrd="1" destOrd="0" parTransId="{1ABAC402-8C29-4665-97C4-6DE875E74620}" sibTransId="{773FEEA9-747E-470F-B30D-C05658968E68}"/>
    <dgm:cxn modelId="{F13C6851-E6C9-439D-A764-8CA310CB859D}" type="presOf" srcId="{A4B99F25-2E4B-4552-88D0-A4E473C72EDA}" destId="{9650F355-2822-451C-B42B-B432F1B71646}" srcOrd="0" destOrd="0" presId="urn:microsoft.com/office/officeart/2005/8/layout/rings+Icon"/>
    <dgm:cxn modelId="{24488A2A-3954-4D36-AADF-92F9D48C0B72}" type="presParOf" srcId="{BB1AB208-4D9E-413C-A250-1ECAC92CDC04}" destId="{9650F355-2822-451C-B42B-B432F1B71646}" srcOrd="0" destOrd="0" presId="urn:microsoft.com/office/officeart/2005/8/layout/rings+Icon"/>
    <dgm:cxn modelId="{B3A09D5C-E605-479B-9E83-D8FDC45D9D9A}" type="presParOf" srcId="{BB1AB208-4D9E-413C-A250-1ECAC92CDC04}" destId="{BCC27E2E-7BEE-464A-82C3-02E899564A90}" srcOrd="1" destOrd="0" presId="urn:microsoft.com/office/officeart/2005/8/layout/rings+Icon"/>
    <dgm:cxn modelId="{8C1D9FFB-2B4D-4850-92B8-0D03983C4E60}" type="presParOf" srcId="{BB1AB208-4D9E-413C-A250-1ECAC92CDC04}" destId="{88E6C813-ED22-49BF-A66A-93E4EF149858}"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97F8A9-FBD8-412D-AE79-4EB040D729BD}" type="doc">
      <dgm:prSet loTypeId="urn:microsoft.com/office/officeart/2005/8/layout/venn1" loCatId="relationship" qsTypeId="urn:microsoft.com/office/officeart/2005/8/quickstyle/simple1" qsCatId="simple" csTypeId="urn:microsoft.com/office/officeart/2005/8/colors/accent1_2" csCatId="accent1" phldr="1"/>
      <dgm:spPr/>
    </dgm:pt>
    <dgm:pt modelId="{77B1B7E9-7149-496E-97BE-0B1AD59530E2}">
      <dgm:prSet phldrT="[Text]"/>
      <dgm:spPr/>
      <dgm:t>
        <a:bodyPr/>
        <a:lstStyle/>
        <a:p>
          <a:r>
            <a:rPr lang="en-US" b="1" dirty="0" smtClean="0"/>
            <a:t>Management </a:t>
          </a:r>
          <a:endParaRPr lang="en-US" b="1" dirty="0"/>
        </a:p>
      </dgm:t>
    </dgm:pt>
    <dgm:pt modelId="{8D6FB75C-C3A3-4A2F-BCF4-795E06E85DF7}" type="parTrans" cxnId="{AAB6A2D1-8D50-4672-8B09-60CFC679D827}">
      <dgm:prSet/>
      <dgm:spPr/>
      <dgm:t>
        <a:bodyPr/>
        <a:lstStyle/>
        <a:p>
          <a:endParaRPr lang="en-US" b="1"/>
        </a:p>
      </dgm:t>
    </dgm:pt>
    <dgm:pt modelId="{A9BEAC3F-F8DA-46AD-AC1C-FF48F66C9E63}" type="sibTrans" cxnId="{AAB6A2D1-8D50-4672-8B09-60CFC679D827}">
      <dgm:prSet/>
      <dgm:spPr/>
      <dgm:t>
        <a:bodyPr/>
        <a:lstStyle/>
        <a:p>
          <a:endParaRPr lang="en-US" b="1"/>
        </a:p>
      </dgm:t>
    </dgm:pt>
    <dgm:pt modelId="{B4A26F8F-DA69-4A92-A380-E9AAB12C5D96}">
      <dgm:prSet phldrT="[Text]"/>
      <dgm:spPr/>
      <dgm:t>
        <a:bodyPr/>
        <a:lstStyle/>
        <a:p>
          <a:r>
            <a:rPr lang="en-US" b="1" dirty="0" smtClean="0"/>
            <a:t>H&amp;S Committee</a:t>
          </a:r>
          <a:endParaRPr lang="en-US" b="1" dirty="0"/>
        </a:p>
      </dgm:t>
    </dgm:pt>
    <dgm:pt modelId="{D22C037E-C35C-4015-BA89-0EEE554CA72A}" type="parTrans" cxnId="{5FFD37F5-C98A-4701-8E06-1DD10753A4C6}">
      <dgm:prSet/>
      <dgm:spPr/>
      <dgm:t>
        <a:bodyPr/>
        <a:lstStyle/>
        <a:p>
          <a:endParaRPr lang="en-US" b="1"/>
        </a:p>
      </dgm:t>
    </dgm:pt>
    <dgm:pt modelId="{378EAFC7-3BE4-4024-96A7-11E353D72D48}" type="sibTrans" cxnId="{5FFD37F5-C98A-4701-8E06-1DD10753A4C6}">
      <dgm:prSet/>
      <dgm:spPr/>
      <dgm:t>
        <a:bodyPr/>
        <a:lstStyle/>
        <a:p>
          <a:endParaRPr lang="en-US" b="1"/>
        </a:p>
      </dgm:t>
    </dgm:pt>
    <dgm:pt modelId="{CBAD05B9-D85D-4C89-910D-0C2267A3C7F1}">
      <dgm:prSet phldrT="[Text]"/>
      <dgm:spPr/>
      <dgm:t>
        <a:bodyPr/>
        <a:lstStyle/>
        <a:p>
          <a:r>
            <a:rPr lang="en-US" b="1" dirty="0" smtClean="0"/>
            <a:t>Union</a:t>
          </a:r>
          <a:endParaRPr lang="en-US" b="1" dirty="0"/>
        </a:p>
      </dgm:t>
    </dgm:pt>
    <dgm:pt modelId="{7E4175CD-7006-452D-B6C8-4E73F61E5281}" type="parTrans" cxnId="{739F2D0D-3EBB-41B4-BFBB-919E9E12C74C}">
      <dgm:prSet/>
      <dgm:spPr/>
      <dgm:t>
        <a:bodyPr/>
        <a:lstStyle/>
        <a:p>
          <a:endParaRPr lang="en-US" b="1"/>
        </a:p>
      </dgm:t>
    </dgm:pt>
    <dgm:pt modelId="{BA3A0808-D6F9-43F6-8F9B-2748AACDAE1C}" type="sibTrans" cxnId="{739F2D0D-3EBB-41B4-BFBB-919E9E12C74C}">
      <dgm:prSet/>
      <dgm:spPr/>
      <dgm:t>
        <a:bodyPr/>
        <a:lstStyle/>
        <a:p>
          <a:endParaRPr lang="en-US" b="1"/>
        </a:p>
      </dgm:t>
    </dgm:pt>
    <dgm:pt modelId="{14A67A55-DDF3-4ED8-B812-1F37CBB6AE60}" type="pres">
      <dgm:prSet presAssocID="{3197F8A9-FBD8-412D-AE79-4EB040D729BD}" presName="compositeShape" presStyleCnt="0">
        <dgm:presLayoutVars>
          <dgm:chMax val="7"/>
          <dgm:dir/>
          <dgm:resizeHandles val="exact"/>
        </dgm:presLayoutVars>
      </dgm:prSet>
      <dgm:spPr/>
    </dgm:pt>
    <dgm:pt modelId="{D6A8CB5B-6E79-41DC-9139-CE9058F8830C}" type="pres">
      <dgm:prSet presAssocID="{77B1B7E9-7149-496E-97BE-0B1AD59530E2}" presName="circ1" presStyleLbl="vennNode1" presStyleIdx="0" presStyleCnt="3"/>
      <dgm:spPr/>
      <dgm:t>
        <a:bodyPr/>
        <a:lstStyle/>
        <a:p>
          <a:endParaRPr lang="en-US"/>
        </a:p>
      </dgm:t>
    </dgm:pt>
    <dgm:pt modelId="{96CE575B-2AEE-4855-811A-D7DD4CC0CF11}" type="pres">
      <dgm:prSet presAssocID="{77B1B7E9-7149-496E-97BE-0B1AD59530E2}" presName="circ1Tx" presStyleLbl="revTx" presStyleIdx="0" presStyleCnt="0">
        <dgm:presLayoutVars>
          <dgm:chMax val="0"/>
          <dgm:chPref val="0"/>
          <dgm:bulletEnabled val="1"/>
        </dgm:presLayoutVars>
      </dgm:prSet>
      <dgm:spPr/>
      <dgm:t>
        <a:bodyPr/>
        <a:lstStyle/>
        <a:p>
          <a:endParaRPr lang="en-US"/>
        </a:p>
      </dgm:t>
    </dgm:pt>
    <dgm:pt modelId="{D751AB6F-B6CA-4045-B180-1C1528A3D47E}" type="pres">
      <dgm:prSet presAssocID="{B4A26F8F-DA69-4A92-A380-E9AAB12C5D96}" presName="circ2" presStyleLbl="vennNode1" presStyleIdx="1" presStyleCnt="3"/>
      <dgm:spPr/>
      <dgm:t>
        <a:bodyPr/>
        <a:lstStyle/>
        <a:p>
          <a:endParaRPr lang="en-US"/>
        </a:p>
      </dgm:t>
    </dgm:pt>
    <dgm:pt modelId="{07EBA873-489F-498C-A86D-0BFA33CFED37}" type="pres">
      <dgm:prSet presAssocID="{B4A26F8F-DA69-4A92-A380-E9AAB12C5D96}" presName="circ2Tx" presStyleLbl="revTx" presStyleIdx="0" presStyleCnt="0">
        <dgm:presLayoutVars>
          <dgm:chMax val="0"/>
          <dgm:chPref val="0"/>
          <dgm:bulletEnabled val="1"/>
        </dgm:presLayoutVars>
      </dgm:prSet>
      <dgm:spPr/>
      <dgm:t>
        <a:bodyPr/>
        <a:lstStyle/>
        <a:p>
          <a:endParaRPr lang="en-US"/>
        </a:p>
      </dgm:t>
    </dgm:pt>
    <dgm:pt modelId="{0E107918-04E7-4E20-AF35-F94EAC5D6232}" type="pres">
      <dgm:prSet presAssocID="{CBAD05B9-D85D-4C89-910D-0C2267A3C7F1}" presName="circ3" presStyleLbl="vennNode1" presStyleIdx="2" presStyleCnt="3"/>
      <dgm:spPr/>
      <dgm:t>
        <a:bodyPr/>
        <a:lstStyle/>
        <a:p>
          <a:endParaRPr lang="en-US"/>
        </a:p>
      </dgm:t>
    </dgm:pt>
    <dgm:pt modelId="{76650A7E-41A9-422E-BD6E-FE07CF6E12CA}" type="pres">
      <dgm:prSet presAssocID="{CBAD05B9-D85D-4C89-910D-0C2267A3C7F1}" presName="circ3Tx" presStyleLbl="revTx" presStyleIdx="0" presStyleCnt="0">
        <dgm:presLayoutVars>
          <dgm:chMax val="0"/>
          <dgm:chPref val="0"/>
          <dgm:bulletEnabled val="1"/>
        </dgm:presLayoutVars>
      </dgm:prSet>
      <dgm:spPr/>
      <dgm:t>
        <a:bodyPr/>
        <a:lstStyle/>
        <a:p>
          <a:endParaRPr lang="en-US"/>
        </a:p>
      </dgm:t>
    </dgm:pt>
  </dgm:ptLst>
  <dgm:cxnLst>
    <dgm:cxn modelId="{BC99C02F-2939-42B0-A8A1-F288734CC30E}" type="presOf" srcId="{CBAD05B9-D85D-4C89-910D-0C2267A3C7F1}" destId="{76650A7E-41A9-422E-BD6E-FE07CF6E12CA}" srcOrd="1" destOrd="0" presId="urn:microsoft.com/office/officeart/2005/8/layout/venn1"/>
    <dgm:cxn modelId="{739F2D0D-3EBB-41B4-BFBB-919E9E12C74C}" srcId="{3197F8A9-FBD8-412D-AE79-4EB040D729BD}" destId="{CBAD05B9-D85D-4C89-910D-0C2267A3C7F1}" srcOrd="2" destOrd="0" parTransId="{7E4175CD-7006-452D-B6C8-4E73F61E5281}" sibTransId="{BA3A0808-D6F9-43F6-8F9B-2748AACDAE1C}"/>
    <dgm:cxn modelId="{7FBE332E-CE6A-4B33-A39C-A0AAE9FC3EA3}" type="presOf" srcId="{77B1B7E9-7149-496E-97BE-0B1AD59530E2}" destId="{96CE575B-2AEE-4855-811A-D7DD4CC0CF11}" srcOrd="1" destOrd="0" presId="urn:microsoft.com/office/officeart/2005/8/layout/venn1"/>
    <dgm:cxn modelId="{F8B22E34-7444-45F5-911C-3C7EF7FCAC02}" type="presOf" srcId="{B4A26F8F-DA69-4A92-A380-E9AAB12C5D96}" destId="{07EBA873-489F-498C-A86D-0BFA33CFED37}" srcOrd="1" destOrd="0" presId="urn:microsoft.com/office/officeart/2005/8/layout/venn1"/>
    <dgm:cxn modelId="{AAB6A2D1-8D50-4672-8B09-60CFC679D827}" srcId="{3197F8A9-FBD8-412D-AE79-4EB040D729BD}" destId="{77B1B7E9-7149-496E-97BE-0B1AD59530E2}" srcOrd="0" destOrd="0" parTransId="{8D6FB75C-C3A3-4A2F-BCF4-795E06E85DF7}" sibTransId="{A9BEAC3F-F8DA-46AD-AC1C-FF48F66C9E63}"/>
    <dgm:cxn modelId="{5FFD37F5-C98A-4701-8E06-1DD10753A4C6}" srcId="{3197F8A9-FBD8-412D-AE79-4EB040D729BD}" destId="{B4A26F8F-DA69-4A92-A380-E9AAB12C5D96}" srcOrd="1" destOrd="0" parTransId="{D22C037E-C35C-4015-BA89-0EEE554CA72A}" sibTransId="{378EAFC7-3BE4-4024-96A7-11E353D72D48}"/>
    <dgm:cxn modelId="{6EB043A5-439A-4418-8A46-B7F77F9FB440}" type="presOf" srcId="{77B1B7E9-7149-496E-97BE-0B1AD59530E2}" destId="{D6A8CB5B-6E79-41DC-9139-CE9058F8830C}" srcOrd="0" destOrd="0" presId="urn:microsoft.com/office/officeart/2005/8/layout/venn1"/>
    <dgm:cxn modelId="{B8CE42E1-9ED1-4676-8541-F0EB102D5751}" type="presOf" srcId="{3197F8A9-FBD8-412D-AE79-4EB040D729BD}" destId="{14A67A55-DDF3-4ED8-B812-1F37CBB6AE60}" srcOrd="0" destOrd="0" presId="urn:microsoft.com/office/officeart/2005/8/layout/venn1"/>
    <dgm:cxn modelId="{E6DB7B6B-B865-4A52-B19C-238FF681B6CE}" type="presOf" srcId="{CBAD05B9-D85D-4C89-910D-0C2267A3C7F1}" destId="{0E107918-04E7-4E20-AF35-F94EAC5D6232}" srcOrd="0" destOrd="0" presId="urn:microsoft.com/office/officeart/2005/8/layout/venn1"/>
    <dgm:cxn modelId="{CAF282BB-9619-4718-B968-B1AD422D8F01}" type="presOf" srcId="{B4A26F8F-DA69-4A92-A380-E9AAB12C5D96}" destId="{D751AB6F-B6CA-4045-B180-1C1528A3D47E}" srcOrd="0" destOrd="0" presId="urn:microsoft.com/office/officeart/2005/8/layout/venn1"/>
    <dgm:cxn modelId="{AA369243-69A9-4F9F-95D2-9477B1C0BFF8}" type="presParOf" srcId="{14A67A55-DDF3-4ED8-B812-1F37CBB6AE60}" destId="{D6A8CB5B-6E79-41DC-9139-CE9058F8830C}" srcOrd="0" destOrd="0" presId="urn:microsoft.com/office/officeart/2005/8/layout/venn1"/>
    <dgm:cxn modelId="{5A80978D-C90F-4663-88EB-2CACABA5C7C9}" type="presParOf" srcId="{14A67A55-DDF3-4ED8-B812-1F37CBB6AE60}" destId="{96CE575B-2AEE-4855-811A-D7DD4CC0CF11}" srcOrd="1" destOrd="0" presId="urn:microsoft.com/office/officeart/2005/8/layout/venn1"/>
    <dgm:cxn modelId="{4804A282-B683-448B-B150-C62B043BFD51}" type="presParOf" srcId="{14A67A55-DDF3-4ED8-B812-1F37CBB6AE60}" destId="{D751AB6F-B6CA-4045-B180-1C1528A3D47E}" srcOrd="2" destOrd="0" presId="urn:microsoft.com/office/officeart/2005/8/layout/venn1"/>
    <dgm:cxn modelId="{060CD065-2957-4FF6-9B3F-CF6FA3D59780}" type="presParOf" srcId="{14A67A55-DDF3-4ED8-B812-1F37CBB6AE60}" destId="{07EBA873-489F-498C-A86D-0BFA33CFED37}" srcOrd="3" destOrd="0" presId="urn:microsoft.com/office/officeart/2005/8/layout/venn1"/>
    <dgm:cxn modelId="{1E1CC502-12BE-4177-A021-2DC66EBE5CCD}" type="presParOf" srcId="{14A67A55-DDF3-4ED8-B812-1F37CBB6AE60}" destId="{0E107918-04E7-4E20-AF35-F94EAC5D6232}" srcOrd="4" destOrd="0" presId="urn:microsoft.com/office/officeart/2005/8/layout/venn1"/>
    <dgm:cxn modelId="{4BA9D108-D1D1-4E3E-BB79-8D6BB8380329}" type="presParOf" srcId="{14A67A55-DDF3-4ED8-B812-1F37CBB6AE60}" destId="{76650A7E-41A9-422E-BD6E-FE07CF6E12C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97F8A9-FBD8-412D-AE79-4EB040D729BD}" type="doc">
      <dgm:prSet loTypeId="urn:microsoft.com/office/officeart/2005/8/layout/venn1" loCatId="relationship" qsTypeId="urn:microsoft.com/office/officeart/2005/8/quickstyle/3d3" qsCatId="3D" csTypeId="urn:microsoft.com/office/officeart/2005/8/colors/accent2_2" csCatId="accent2" phldr="1"/>
      <dgm:spPr/>
    </dgm:pt>
    <dgm:pt modelId="{77B1B7E9-7149-496E-97BE-0B1AD59530E2}">
      <dgm:prSet phldrT="[Text]"/>
      <dgm:spPr/>
      <dgm:t>
        <a:bodyPr/>
        <a:lstStyle/>
        <a:p>
          <a:r>
            <a:rPr lang="en-US" dirty="0" smtClean="0"/>
            <a:t>Government </a:t>
          </a:r>
          <a:endParaRPr lang="en-US" dirty="0"/>
        </a:p>
      </dgm:t>
    </dgm:pt>
    <dgm:pt modelId="{8D6FB75C-C3A3-4A2F-BCF4-795E06E85DF7}" type="parTrans" cxnId="{AAB6A2D1-8D50-4672-8B09-60CFC679D827}">
      <dgm:prSet/>
      <dgm:spPr/>
      <dgm:t>
        <a:bodyPr/>
        <a:lstStyle/>
        <a:p>
          <a:endParaRPr lang="en-US"/>
        </a:p>
      </dgm:t>
    </dgm:pt>
    <dgm:pt modelId="{A9BEAC3F-F8DA-46AD-AC1C-FF48F66C9E63}" type="sibTrans" cxnId="{AAB6A2D1-8D50-4672-8B09-60CFC679D827}">
      <dgm:prSet/>
      <dgm:spPr/>
      <dgm:t>
        <a:bodyPr/>
        <a:lstStyle/>
        <a:p>
          <a:endParaRPr lang="en-US"/>
        </a:p>
      </dgm:t>
    </dgm:pt>
    <dgm:pt modelId="{B4A26F8F-DA69-4A92-A380-E9AAB12C5D96}">
      <dgm:prSet phldrT="[Text]"/>
      <dgm:spPr/>
      <dgm:t>
        <a:bodyPr/>
        <a:lstStyle/>
        <a:p>
          <a:r>
            <a:rPr lang="en-US" dirty="0" smtClean="0"/>
            <a:t>Labour</a:t>
          </a:r>
          <a:endParaRPr lang="en-US" dirty="0"/>
        </a:p>
      </dgm:t>
    </dgm:pt>
    <dgm:pt modelId="{D22C037E-C35C-4015-BA89-0EEE554CA72A}" type="parTrans" cxnId="{5FFD37F5-C98A-4701-8E06-1DD10753A4C6}">
      <dgm:prSet/>
      <dgm:spPr/>
      <dgm:t>
        <a:bodyPr/>
        <a:lstStyle/>
        <a:p>
          <a:endParaRPr lang="en-US"/>
        </a:p>
      </dgm:t>
    </dgm:pt>
    <dgm:pt modelId="{378EAFC7-3BE4-4024-96A7-11E353D72D48}" type="sibTrans" cxnId="{5FFD37F5-C98A-4701-8E06-1DD10753A4C6}">
      <dgm:prSet/>
      <dgm:spPr/>
      <dgm:t>
        <a:bodyPr/>
        <a:lstStyle/>
        <a:p>
          <a:endParaRPr lang="en-US"/>
        </a:p>
      </dgm:t>
    </dgm:pt>
    <dgm:pt modelId="{CBAD05B9-D85D-4C89-910D-0C2267A3C7F1}">
      <dgm:prSet phldrT="[Text]"/>
      <dgm:spPr/>
      <dgm:t>
        <a:bodyPr/>
        <a:lstStyle/>
        <a:p>
          <a:r>
            <a:rPr lang="en-US" dirty="0" smtClean="0"/>
            <a:t>Employee</a:t>
          </a:r>
          <a:endParaRPr lang="en-US" dirty="0"/>
        </a:p>
      </dgm:t>
    </dgm:pt>
    <dgm:pt modelId="{7E4175CD-7006-452D-B6C8-4E73F61E5281}" type="parTrans" cxnId="{739F2D0D-3EBB-41B4-BFBB-919E9E12C74C}">
      <dgm:prSet/>
      <dgm:spPr/>
      <dgm:t>
        <a:bodyPr/>
        <a:lstStyle/>
        <a:p>
          <a:endParaRPr lang="en-US"/>
        </a:p>
      </dgm:t>
    </dgm:pt>
    <dgm:pt modelId="{BA3A0808-D6F9-43F6-8F9B-2748AACDAE1C}" type="sibTrans" cxnId="{739F2D0D-3EBB-41B4-BFBB-919E9E12C74C}">
      <dgm:prSet/>
      <dgm:spPr/>
      <dgm:t>
        <a:bodyPr/>
        <a:lstStyle/>
        <a:p>
          <a:endParaRPr lang="en-US"/>
        </a:p>
      </dgm:t>
    </dgm:pt>
    <dgm:pt modelId="{14A67A55-DDF3-4ED8-B812-1F37CBB6AE60}" type="pres">
      <dgm:prSet presAssocID="{3197F8A9-FBD8-412D-AE79-4EB040D729BD}" presName="compositeShape" presStyleCnt="0">
        <dgm:presLayoutVars>
          <dgm:chMax val="7"/>
          <dgm:dir/>
          <dgm:resizeHandles val="exact"/>
        </dgm:presLayoutVars>
      </dgm:prSet>
      <dgm:spPr/>
    </dgm:pt>
    <dgm:pt modelId="{D6A8CB5B-6E79-41DC-9139-CE9058F8830C}" type="pres">
      <dgm:prSet presAssocID="{77B1B7E9-7149-496E-97BE-0B1AD59530E2}" presName="circ1" presStyleLbl="vennNode1" presStyleIdx="0" presStyleCnt="3"/>
      <dgm:spPr/>
      <dgm:t>
        <a:bodyPr/>
        <a:lstStyle/>
        <a:p>
          <a:endParaRPr lang="en-US"/>
        </a:p>
      </dgm:t>
    </dgm:pt>
    <dgm:pt modelId="{96CE575B-2AEE-4855-811A-D7DD4CC0CF11}" type="pres">
      <dgm:prSet presAssocID="{77B1B7E9-7149-496E-97BE-0B1AD59530E2}" presName="circ1Tx" presStyleLbl="revTx" presStyleIdx="0" presStyleCnt="0">
        <dgm:presLayoutVars>
          <dgm:chMax val="0"/>
          <dgm:chPref val="0"/>
          <dgm:bulletEnabled val="1"/>
        </dgm:presLayoutVars>
      </dgm:prSet>
      <dgm:spPr/>
      <dgm:t>
        <a:bodyPr/>
        <a:lstStyle/>
        <a:p>
          <a:endParaRPr lang="en-US"/>
        </a:p>
      </dgm:t>
    </dgm:pt>
    <dgm:pt modelId="{D751AB6F-B6CA-4045-B180-1C1528A3D47E}" type="pres">
      <dgm:prSet presAssocID="{B4A26F8F-DA69-4A92-A380-E9AAB12C5D96}" presName="circ2" presStyleLbl="vennNode1" presStyleIdx="1" presStyleCnt="3"/>
      <dgm:spPr/>
      <dgm:t>
        <a:bodyPr/>
        <a:lstStyle/>
        <a:p>
          <a:endParaRPr lang="en-US"/>
        </a:p>
      </dgm:t>
    </dgm:pt>
    <dgm:pt modelId="{07EBA873-489F-498C-A86D-0BFA33CFED37}" type="pres">
      <dgm:prSet presAssocID="{B4A26F8F-DA69-4A92-A380-E9AAB12C5D96}" presName="circ2Tx" presStyleLbl="revTx" presStyleIdx="0" presStyleCnt="0">
        <dgm:presLayoutVars>
          <dgm:chMax val="0"/>
          <dgm:chPref val="0"/>
          <dgm:bulletEnabled val="1"/>
        </dgm:presLayoutVars>
      </dgm:prSet>
      <dgm:spPr/>
      <dgm:t>
        <a:bodyPr/>
        <a:lstStyle/>
        <a:p>
          <a:endParaRPr lang="en-US"/>
        </a:p>
      </dgm:t>
    </dgm:pt>
    <dgm:pt modelId="{0E107918-04E7-4E20-AF35-F94EAC5D6232}" type="pres">
      <dgm:prSet presAssocID="{CBAD05B9-D85D-4C89-910D-0C2267A3C7F1}" presName="circ3" presStyleLbl="vennNode1" presStyleIdx="2" presStyleCnt="3"/>
      <dgm:spPr/>
      <dgm:t>
        <a:bodyPr/>
        <a:lstStyle/>
        <a:p>
          <a:endParaRPr lang="en-US"/>
        </a:p>
      </dgm:t>
    </dgm:pt>
    <dgm:pt modelId="{76650A7E-41A9-422E-BD6E-FE07CF6E12CA}" type="pres">
      <dgm:prSet presAssocID="{CBAD05B9-D85D-4C89-910D-0C2267A3C7F1}" presName="circ3Tx" presStyleLbl="revTx" presStyleIdx="0" presStyleCnt="0">
        <dgm:presLayoutVars>
          <dgm:chMax val="0"/>
          <dgm:chPref val="0"/>
          <dgm:bulletEnabled val="1"/>
        </dgm:presLayoutVars>
      </dgm:prSet>
      <dgm:spPr/>
      <dgm:t>
        <a:bodyPr/>
        <a:lstStyle/>
        <a:p>
          <a:endParaRPr lang="en-US"/>
        </a:p>
      </dgm:t>
    </dgm:pt>
  </dgm:ptLst>
  <dgm:cxnLst>
    <dgm:cxn modelId="{BC99C02F-2939-42B0-A8A1-F288734CC30E}" type="presOf" srcId="{CBAD05B9-D85D-4C89-910D-0C2267A3C7F1}" destId="{76650A7E-41A9-422E-BD6E-FE07CF6E12CA}" srcOrd="1" destOrd="0" presId="urn:microsoft.com/office/officeart/2005/8/layout/venn1"/>
    <dgm:cxn modelId="{739F2D0D-3EBB-41B4-BFBB-919E9E12C74C}" srcId="{3197F8A9-FBD8-412D-AE79-4EB040D729BD}" destId="{CBAD05B9-D85D-4C89-910D-0C2267A3C7F1}" srcOrd="2" destOrd="0" parTransId="{7E4175CD-7006-452D-B6C8-4E73F61E5281}" sibTransId="{BA3A0808-D6F9-43F6-8F9B-2748AACDAE1C}"/>
    <dgm:cxn modelId="{7FBE332E-CE6A-4B33-A39C-A0AAE9FC3EA3}" type="presOf" srcId="{77B1B7E9-7149-496E-97BE-0B1AD59530E2}" destId="{96CE575B-2AEE-4855-811A-D7DD4CC0CF11}" srcOrd="1" destOrd="0" presId="urn:microsoft.com/office/officeart/2005/8/layout/venn1"/>
    <dgm:cxn modelId="{F8B22E34-7444-45F5-911C-3C7EF7FCAC02}" type="presOf" srcId="{B4A26F8F-DA69-4A92-A380-E9AAB12C5D96}" destId="{07EBA873-489F-498C-A86D-0BFA33CFED37}" srcOrd="1" destOrd="0" presId="urn:microsoft.com/office/officeart/2005/8/layout/venn1"/>
    <dgm:cxn modelId="{AAB6A2D1-8D50-4672-8B09-60CFC679D827}" srcId="{3197F8A9-FBD8-412D-AE79-4EB040D729BD}" destId="{77B1B7E9-7149-496E-97BE-0B1AD59530E2}" srcOrd="0" destOrd="0" parTransId="{8D6FB75C-C3A3-4A2F-BCF4-795E06E85DF7}" sibTransId="{A9BEAC3F-F8DA-46AD-AC1C-FF48F66C9E63}"/>
    <dgm:cxn modelId="{5FFD37F5-C98A-4701-8E06-1DD10753A4C6}" srcId="{3197F8A9-FBD8-412D-AE79-4EB040D729BD}" destId="{B4A26F8F-DA69-4A92-A380-E9AAB12C5D96}" srcOrd="1" destOrd="0" parTransId="{D22C037E-C35C-4015-BA89-0EEE554CA72A}" sibTransId="{378EAFC7-3BE4-4024-96A7-11E353D72D48}"/>
    <dgm:cxn modelId="{6EB043A5-439A-4418-8A46-B7F77F9FB440}" type="presOf" srcId="{77B1B7E9-7149-496E-97BE-0B1AD59530E2}" destId="{D6A8CB5B-6E79-41DC-9139-CE9058F8830C}" srcOrd="0" destOrd="0" presId="urn:microsoft.com/office/officeart/2005/8/layout/venn1"/>
    <dgm:cxn modelId="{B8CE42E1-9ED1-4676-8541-F0EB102D5751}" type="presOf" srcId="{3197F8A9-FBD8-412D-AE79-4EB040D729BD}" destId="{14A67A55-DDF3-4ED8-B812-1F37CBB6AE60}" srcOrd="0" destOrd="0" presId="urn:microsoft.com/office/officeart/2005/8/layout/venn1"/>
    <dgm:cxn modelId="{E6DB7B6B-B865-4A52-B19C-238FF681B6CE}" type="presOf" srcId="{CBAD05B9-D85D-4C89-910D-0C2267A3C7F1}" destId="{0E107918-04E7-4E20-AF35-F94EAC5D6232}" srcOrd="0" destOrd="0" presId="urn:microsoft.com/office/officeart/2005/8/layout/venn1"/>
    <dgm:cxn modelId="{CAF282BB-9619-4718-B968-B1AD422D8F01}" type="presOf" srcId="{B4A26F8F-DA69-4A92-A380-E9AAB12C5D96}" destId="{D751AB6F-B6CA-4045-B180-1C1528A3D47E}" srcOrd="0" destOrd="0" presId="urn:microsoft.com/office/officeart/2005/8/layout/venn1"/>
    <dgm:cxn modelId="{AA369243-69A9-4F9F-95D2-9477B1C0BFF8}" type="presParOf" srcId="{14A67A55-DDF3-4ED8-B812-1F37CBB6AE60}" destId="{D6A8CB5B-6E79-41DC-9139-CE9058F8830C}" srcOrd="0" destOrd="0" presId="urn:microsoft.com/office/officeart/2005/8/layout/venn1"/>
    <dgm:cxn modelId="{5A80978D-C90F-4663-88EB-2CACABA5C7C9}" type="presParOf" srcId="{14A67A55-DDF3-4ED8-B812-1F37CBB6AE60}" destId="{96CE575B-2AEE-4855-811A-D7DD4CC0CF11}" srcOrd="1" destOrd="0" presId="urn:microsoft.com/office/officeart/2005/8/layout/venn1"/>
    <dgm:cxn modelId="{4804A282-B683-448B-B150-C62B043BFD51}" type="presParOf" srcId="{14A67A55-DDF3-4ED8-B812-1F37CBB6AE60}" destId="{D751AB6F-B6CA-4045-B180-1C1528A3D47E}" srcOrd="2" destOrd="0" presId="urn:microsoft.com/office/officeart/2005/8/layout/venn1"/>
    <dgm:cxn modelId="{060CD065-2957-4FF6-9B3F-CF6FA3D59780}" type="presParOf" srcId="{14A67A55-DDF3-4ED8-B812-1F37CBB6AE60}" destId="{07EBA873-489F-498C-A86D-0BFA33CFED37}" srcOrd="3" destOrd="0" presId="urn:microsoft.com/office/officeart/2005/8/layout/venn1"/>
    <dgm:cxn modelId="{1E1CC502-12BE-4177-A021-2DC66EBE5CCD}" type="presParOf" srcId="{14A67A55-DDF3-4ED8-B812-1F37CBB6AE60}" destId="{0E107918-04E7-4E20-AF35-F94EAC5D6232}" srcOrd="4" destOrd="0" presId="urn:microsoft.com/office/officeart/2005/8/layout/venn1"/>
    <dgm:cxn modelId="{4BA9D108-D1D1-4E3E-BB79-8D6BB8380329}" type="presParOf" srcId="{14A67A55-DDF3-4ED8-B812-1F37CBB6AE60}" destId="{76650A7E-41A9-422E-BD6E-FE07CF6E12CA}"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E4E96D-6036-475F-8ED5-C4EAD453969E}" type="doc">
      <dgm:prSet loTypeId="urn:microsoft.com/office/officeart/2005/8/layout/cycle4" loCatId="matrix" qsTypeId="urn:microsoft.com/office/officeart/2005/8/quickstyle/simple1" qsCatId="simple" csTypeId="urn:microsoft.com/office/officeart/2005/8/colors/colorful2" csCatId="colorful" phldr="1"/>
      <dgm:spPr/>
      <dgm:t>
        <a:bodyPr/>
        <a:lstStyle/>
        <a:p>
          <a:endParaRPr lang="en-US"/>
        </a:p>
      </dgm:t>
    </dgm:pt>
    <dgm:pt modelId="{E8CF4CB6-288E-4F0E-A78B-75AAA0F3EAC3}">
      <dgm:prSet phldrT="[Text]"/>
      <dgm:spPr/>
      <dgm:t>
        <a:bodyPr/>
        <a:lstStyle/>
        <a:p>
          <a:r>
            <a:rPr lang="en-US" dirty="0" smtClean="0"/>
            <a:t>Activity Matrix</a:t>
          </a:r>
          <a:endParaRPr lang="en-US" dirty="0"/>
        </a:p>
      </dgm:t>
    </dgm:pt>
    <dgm:pt modelId="{A31A57D0-48EA-445F-86F8-AEA50A87E8A1}" type="parTrans" cxnId="{9CF8E5FE-F16D-4468-A5B9-DAF0EC167C8F}">
      <dgm:prSet/>
      <dgm:spPr/>
      <dgm:t>
        <a:bodyPr/>
        <a:lstStyle/>
        <a:p>
          <a:endParaRPr lang="en-US"/>
        </a:p>
      </dgm:t>
    </dgm:pt>
    <dgm:pt modelId="{1AE034D1-4FFC-4202-AC79-ACCA9CE613F8}" type="sibTrans" cxnId="{9CF8E5FE-F16D-4468-A5B9-DAF0EC167C8F}">
      <dgm:prSet/>
      <dgm:spPr/>
      <dgm:t>
        <a:bodyPr/>
        <a:lstStyle/>
        <a:p>
          <a:endParaRPr lang="en-US"/>
        </a:p>
      </dgm:t>
    </dgm:pt>
    <dgm:pt modelId="{256EE5D6-1137-4C7F-A335-D6E48299D6F7}">
      <dgm:prSet phldrT="[Text]"/>
      <dgm:spPr/>
      <dgm:t>
        <a:bodyPr/>
        <a:lstStyle/>
        <a:p>
          <a:r>
            <a:rPr lang="en-US" b="1" dirty="0" smtClean="0"/>
            <a:t>3. OHS Risk Management processes.</a:t>
          </a:r>
          <a:endParaRPr lang="en-US" dirty="0"/>
        </a:p>
      </dgm:t>
    </dgm:pt>
    <dgm:pt modelId="{665E9744-3E24-45D9-8B6A-DB524312C8E8}" type="parTrans" cxnId="{53F041F5-AC1F-4E28-8A93-77D5F3A3EF81}">
      <dgm:prSet/>
      <dgm:spPr/>
      <dgm:t>
        <a:bodyPr/>
        <a:lstStyle/>
        <a:p>
          <a:endParaRPr lang="en-US"/>
        </a:p>
      </dgm:t>
    </dgm:pt>
    <dgm:pt modelId="{169603FD-FB81-4F17-B42A-0A647440F0C2}" type="sibTrans" cxnId="{53F041F5-AC1F-4E28-8A93-77D5F3A3EF81}">
      <dgm:prSet/>
      <dgm:spPr/>
      <dgm:t>
        <a:bodyPr/>
        <a:lstStyle/>
        <a:p>
          <a:endParaRPr lang="en-US"/>
        </a:p>
      </dgm:t>
    </dgm:pt>
    <dgm:pt modelId="{26715CA8-0BF4-46FD-95A4-242B19BAD492}">
      <dgm:prSet phldrT="[Text]"/>
      <dgm:spPr/>
      <dgm:t>
        <a:bodyPr/>
        <a:lstStyle/>
        <a:p>
          <a:r>
            <a:rPr lang="en-US" dirty="0" smtClean="0"/>
            <a:t>Knowledge</a:t>
          </a:r>
        </a:p>
        <a:p>
          <a:r>
            <a:rPr lang="en-US" dirty="0" smtClean="0"/>
            <a:t>Matrix</a:t>
          </a:r>
          <a:endParaRPr lang="en-US" dirty="0"/>
        </a:p>
      </dgm:t>
    </dgm:pt>
    <dgm:pt modelId="{436B09F5-AECF-4FD7-B9DD-338B8018B7EF}" type="parTrans" cxnId="{D682CBB3-685D-4139-9922-51B387E9969A}">
      <dgm:prSet/>
      <dgm:spPr/>
      <dgm:t>
        <a:bodyPr/>
        <a:lstStyle/>
        <a:p>
          <a:endParaRPr lang="en-US"/>
        </a:p>
      </dgm:t>
    </dgm:pt>
    <dgm:pt modelId="{44CA9428-C5E7-4334-9E9A-46FBFEA4B17F}" type="sibTrans" cxnId="{D682CBB3-685D-4139-9922-51B387E9969A}">
      <dgm:prSet/>
      <dgm:spPr/>
      <dgm:t>
        <a:bodyPr/>
        <a:lstStyle/>
        <a:p>
          <a:endParaRPr lang="en-US"/>
        </a:p>
      </dgm:t>
    </dgm:pt>
    <dgm:pt modelId="{02F5AD2F-EFBB-485C-A266-20882CD9E0B9}">
      <dgm:prSet phldrT="[Text]"/>
      <dgm:spPr/>
      <dgm:t>
        <a:bodyPr/>
        <a:lstStyle/>
        <a:p>
          <a:r>
            <a:rPr lang="en-US" b="1" dirty="0" smtClean="0"/>
            <a:t>HAZARD AND RISKS</a:t>
          </a:r>
          <a:endParaRPr lang="en-US" b="1" dirty="0"/>
        </a:p>
      </dgm:t>
    </dgm:pt>
    <dgm:pt modelId="{F6620D6E-76C6-4AD4-866E-3776B4133A3E}" type="parTrans" cxnId="{FAC41D24-F9D7-4B4C-AEFF-D9DC5EFC91F9}">
      <dgm:prSet/>
      <dgm:spPr/>
      <dgm:t>
        <a:bodyPr/>
        <a:lstStyle/>
        <a:p>
          <a:endParaRPr lang="en-US"/>
        </a:p>
      </dgm:t>
    </dgm:pt>
    <dgm:pt modelId="{CB9A0F05-C875-419C-A9B6-B776138336DD}" type="sibTrans" cxnId="{FAC41D24-F9D7-4B4C-AEFF-D9DC5EFC91F9}">
      <dgm:prSet/>
      <dgm:spPr/>
      <dgm:t>
        <a:bodyPr/>
        <a:lstStyle/>
        <a:p>
          <a:endParaRPr lang="en-US"/>
        </a:p>
      </dgm:t>
    </dgm:pt>
    <dgm:pt modelId="{0433A37F-F174-40E8-95A3-0DBAA58E42F7}">
      <dgm:prSet phldrT="[Text]"/>
      <dgm:spPr/>
      <dgm:t>
        <a:bodyPr/>
        <a:lstStyle/>
        <a:p>
          <a:r>
            <a:rPr lang="en-US" dirty="0" smtClean="0"/>
            <a:t>Skill Matrix</a:t>
          </a:r>
          <a:endParaRPr lang="en-US" dirty="0"/>
        </a:p>
      </dgm:t>
    </dgm:pt>
    <dgm:pt modelId="{D6BA1083-4E92-4898-99D2-EC305F0A00C5}" type="parTrans" cxnId="{A3A3F4B6-D9F9-4A58-89A7-7842A28F4933}">
      <dgm:prSet/>
      <dgm:spPr/>
      <dgm:t>
        <a:bodyPr/>
        <a:lstStyle/>
        <a:p>
          <a:endParaRPr lang="en-US"/>
        </a:p>
      </dgm:t>
    </dgm:pt>
    <dgm:pt modelId="{88D11AC9-85F0-49A4-B907-0C7390A7F55A}" type="sibTrans" cxnId="{A3A3F4B6-D9F9-4A58-89A7-7842A28F4933}">
      <dgm:prSet/>
      <dgm:spPr/>
      <dgm:t>
        <a:bodyPr/>
        <a:lstStyle/>
        <a:p>
          <a:endParaRPr lang="en-US"/>
        </a:p>
      </dgm:t>
    </dgm:pt>
    <dgm:pt modelId="{26CDDEFF-6E4D-4202-A223-929EB060F8F6}">
      <dgm:prSet phldrT="[Text]"/>
      <dgm:spPr/>
      <dgm:t>
        <a:bodyPr/>
        <a:lstStyle/>
        <a:p>
          <a:r>
            <a:rPr lang="en-US" b="1" dirty="0" smtClean="0"/>
            <a:t>Problem solving and critical thinking</a:t>
          </a:r>
          <a:endParaRPr lang="en-US" dirty="0"/>
        </a:p>
      </dgm:t>
    </dgm:pt>
    <dgm:pt modelId="{B3786C5A-AA66-4D73-A0DB-58EF01E5F773}" type="parTrans" cxnId="{B82670BD-6A2B-4DB8-9D91-07E9D6CC085A}">
      <dgm:prSet/>
      <dgm:spPr/>
      <dgm:t>
        <a:bodyPr/>
        <a:lstStyle/>
        <a:p>
          <a:endParaRPr lang="en-US"/>
        </a:p>
      </dgm:t>
    </dgm:pt>
    <dgm:pt modelId="{EAFD0F79-041F-4658-A5F3-5C7CDDB6D9E9}" type="sibTrans" cxnId="{B82670BD-6A2B-4DB8-9D91-07E9D6CC085A}">
      <dgm:prSet/>
      <dgm:spPr/>
      <dgm:t>
        <a:bodyPr/>
        <a:lstStyle/>
        <a:p>
          <a:endParaRPr lang="en-US"/>
        </a:p>
      </dgm:t>
    </dgm:pt>
    <dgm:pt modelId="{F50B307A-6DBA-41DF-B398-7E2979EF95B9}">
      <dgm:prSet/>
      <dgm:spPr/>
      <dgm:t>
        <a:bodyPr/>
        <a:lstStyle/>
        <a:p>
          <a:r>
            <a:rPr lang="en-US" b="1" dirty="0" smtClean="0"/>
            <a:t>HAZARD AND RISK CONTROLS</a:t>
          </a:r>
        </a:p>
      </dgm:t>
    </dgm:pt>
    <dgm:pt modelId="{45E48A1C-8EC8-448A-A614-FBABE3CA44CB}" type="parTrans" cxnId="{C8C5E796-C44F-4FBF-BEC9-B7606233537E}">
      <dgm:prSet/>
      <dgm:spPr/>
      <dgm:t>
        <a:bodyPr/>
        <a:lstStyle/>
        <a:p>
          <a:endParaRPr lang="en-US"/>
        </a:p>
      </dgm:t>
    </dgm:pt>
    <dgm:pt modelId="{FAC0150F-928D-4585-A65A-4EDF269AFA68}" type="sibTrans" cxnId="{C8C5E796-C44F-4FBF-BEC9-B7606233537E}">
      <dgm:prSet/>
      <dgm:spPr/>
      <dgm:t>
        <a:bodyPr/>
        <a:lstStyle/>
        <a:p>
          <a:endParaRPr lang="en-US"/>
        </a:p>
      </dgm:t>
    </dgm:pt>
    <dgm:pt modelId="{BA228086-0389-40D4-986F-BFCDEB30E3BF}">
      <dgm:prSet phldrT="[Text]"/>
      <dgm:spPr/>
      <dgm:t>
        <a:bodyPr/>
        <a:lstStyle/>
        <a:p>
          <a:r>
            <a:rPr lang="en-US" b="1" dirty="0" smtClean="0"/>
            <a:t>Practitioner</a:t>
          </a:r>
          <a:endParaRPr lang="en-US" b="1" dirty="0"/>
        </a:p>
      </dgm:t>
    </dgm:pt>
    <dgm:pt modelId="{08E3311F-0B0E-43D5-88D1-3798F454BEF7}" type="sibTrans" cxnId="{D1507119-8F40-44D7-B062-E0A62E351A39}">
      <dgm:prSet/>
      <dgm:spPr/>
      <dgm:t>
        <a:bodyPr/>
        <a:lstStyle/>
        <a:p>
          <a:endParaRPr lang="en-US"/>
        </a:p>
      </dgm:t>
    </dgm:pt>
    <dgm:pt modelId="{ACF4BB6B-CD2D-42F9-9559-7A3AE8791B2B}" type="parTrans" cxnId="{D1507119-8F40-44D7-B062-E0A62E351A39}">
      <dgm:prSet/>
      <dgm:spPr/>
      <dgm:t>
        <a:bodyPr/>
        <a:lstStyle/>
        <a:p>
          <a:endParaRPr lang="en-US"/>
        </a:p>
      </dgm:t>
    </dgm:pt>
    <dgm:pt modelId="{75AB1DE7-BAC0-4A41-959D-0617454B26CF}">
      <dgm:prSet phldrT="[Text]"/>
      <dgm:spPr/>
      <dgm:t>
        <a:bodyPr/>
        <a:lstStyle/>
        <a:p>
          <a:r>
            <a:rPr lang="en-US" dirty="0" smtClean="0"/>
            <a:t>Position Profiles</a:t>
          </a:r>
          <a:endParaRPr lang="en-US" dirty="0"/>
        </a:p>
      </dgm:t>
    </dgm:pt>
    <dgm:pt modelId="{BC1F6DA8-F43C-440C-8B74-569FAE9A4BCC}" type="sibTrans" cxnId="{D94964F1-E94E-4926-B08E-32277BE76483}">
      <dgm:prSet/>
      <dgm:spPr/>
      <dgm:t>
        <a:bodyPr/>
        <a:lstStyle/>
        <a:p>
          <a:endParaRPr lang="en-US"/>
        </a:p>
      </dgm:t>
    </dgm:pt>
    <dgm:pt modelId="{B2CA9FCC-4A01-4C6F-90F1-ACE3464C5832}" type="parTrans" cxnId="{D94964F1-E94E-4926-B08E-32277BE76483}">
      <dgm:prSet/>
      <dgm:spPr/>
      <dgm:t>
        <a:bodyPr/>
        <a:lstStyle/>
        <a:p>
          <a:endParaRPr lang="en-US"/>
        </a:p>
      </dgm:t>
    </dgm:pt>
    <dgm:pt modelId="{935FDA76-AA9E-45E8-891B-396DB2C22918}">
      <dgm:prSet phldrT="[Text]"/>
      <dgm:spPr/>
      <dgm:t>
        <a:bodyPr/>
        <a:lstStyle/>
        <a:p>
          <a:r>
            <a:rPr lang="en-US" b="1" dirty="0" smtClean="0"/>
            <a:t>Professional </a:t>
          </a:r>
          <a:endParaRPr lang="en-US" b="1" dirty="0"/>
        </a:p>
      </dgm:t>
    </dgm:pt>
    <dgm:pt modelId="{7A9082B2-9294-405C-B964-5814B0660B2A}" type="parTrans" cxnId="{BF9E3905-B5C6-4CFA-A8E2-8F7169856E26}">
      <dgm:prSet/>
      <dgm:spPr/>
      <dgm:t>
        <a:bodyPr/>
        <a:lstStyle/>
        <a:p>
          <a:endParaRPr lang="en-US"/>
        </a:p>
      </dgm:t>
    </dgm:pt>
    <dgm:pt modelId="{3720BC8C-8CFE-4E7C-A030-95A722FF90C6}" type="sibTrans" cxnId="{BF9E3905-B5C6-4CFA-A8E2-8F7169856E26}">
      <dgm:prSet/>
      <dgm:spPr/>
      <dgm:t>
        <a:bodyPr/>
        <a:lstStyle/>
        <a:p>
          <a:endParaRPr lang="en-US"/>
        </a:p>
      </dgm:t>
    </dgm:pt>
    <dgm:pt modelId="{95904C22-B296-4648-A30C-10A7E0B010B9}">
      <dgm:prSet phldrT="[Text]"/>
      <dgm:spPr/>
      <dgm:t>
        <a:bodyPr/>
        <a:lstStyle/>
        <a:p>
          <a:r>
            <a:rPr lang="en-US" dirty="0" smtClean="0"/>
            <a:t>Deciding strategies</a:t>
          </a:r>
          <a:endParaRPr lang="en-US" dirty="0"/>
        </a:p>
      </dgm:t>
    </dgm:pt>
    <dgm:pt modelId="{95E43C18-B3E5-4C2B-9C38-D58B7D16B187}" type="parTrans" cxnId="{966E4587-1D37-4F23-815E-747A8CCC93F0}">
      <dgm:prSet/>
      <dgm:spPr/>
      <dgm:t>
        <a:bodyPr/>
        <a:lstStyle/>
        <a:p>
          <a:endParaRPr lang="en-US"/>
        </a:p>
      </dgm:t>
    </dgm:pt>
    <dgm:pt modelId="{B5385200-CCD9-41E0-B359-467402885593}" type="sibTrans" cxnId="{966E4587-1D37-4F23-815E-747A8CCC93F0}">
      <dgm:prSet/>
      <dgm:spPr/>
      <dgm:t>
        <a:bodyPr/>
        <a:lstStyle/>
        <a:p>
          <a:endParaRPr lang="en-US"/>
        </a:p>
      </dgm:t>
    </dgm:pt>
    <dgm:pt modelId="{E544AE70-5982-4A4C-BD8C-C397BD70A810}" type="pres">
      <dgm:prSet presAssocID="{7DE4E96D-6036-475F-8ED5-C4EAD453969E}" presName="cycleMatrixDiagram" presStyleCnt="0">
        <dgm:presLayoutVars>
          <dgm:chMax val="1"/>
          <dgm:dir/>
          <dgm:animLvl val="lvl"/>
          <dgm:resizeHandles val="exact"/>
        </dgm:presLayoutVars>
      </dgm:prSet>
      <dgm:spPr/>
      <dgm:t>
        <a:bodyPr/>
        <a:lstStyle/>
        <a:p>
          <a:endParaRPr lang="en-US"/>
        </a:p>
      </dgm:t>
    </dgm:pt>
    <dgm:pt modelId="{ED569070-4AC7-4BA5-B438-1A71408B3F3D}" type="pres">
      <dgm:prSet presAssocID="{7DE4E96D-6036-475F-8ED5-C4EAD453969E}" presName="children" presStyleCnt="0"/>
      <dgm:spPr/>
    </dgm:pt>
    <dgm:pt modelId="{758CA808-56B9-4BD6-8BDC-FBFBE7E03C6F}" type="pres">
      <dgm:prSet presAssocID="{7DE4E96D-6036-475F-8ED5-C4EAD453969E}" presName="child1group" presStyleCnt="0"/>
      <dgm:spPr/>
    </dgm:pt>
    <dgm:pt modelId="{8400A9D6-C78E-4838-A90D-4A6EE3A2A038}" type="pres">
      <dgm:prSet presAssocID="{7DE4E96D-6036-475F-8ED5-C4EAD453969E}" presName="child1" presStyleLbl="bgAcc1" presStyleIdx="0" presStyleCnt="4"/>
      <dgm:spPr/>
      <dgm:t>
        <a:bodyPr/>
        <a:lstStyle/>
        <a:p>
          <a:endParaRPr lang="en-US"/>
        </a:p>
      </dgm:t>
    </dgm:pt>
    <dgm:pt modelId="{A133154E-7AC0-4A30-8452-1B459A7E055B}" type="pres">
      <dgm:prSet presAssocID="{7DE4E96D-6036-475F-8ED5-C4EAD453969E}" presName="child1Text" presStyleLbl="bgAcc1" presStyleIdx="0" presStyleCnt="4">
        <dgm:presLayoutVars>
          <dgm:bulletEnabled val="1"/>
        </dgm:presLayoutVars>
      </dgm:prSet>
      <dgm:spPr/>
      <dgm:t>
        <a:bodyPr/>
        <a:lstStyle/>
        <a:p>
          <a:endParaRPr lang="en-US"/>
        </a:p>
      </dgm:t>
    </dgm:pt>
    <dgm:pt modelId="{5396AAE0-5D7D-4951-A945-5BFEE6C3014D}" type="pres">
      <dgm:prSet presAssocID="{7DE4E96D-6036-475F-8ED5-C4EAD453969E}" presName="child2group" presStyleCnt="0"/>
      <dgm:spPr/>
    </dgm:pt>
    <dgm:pt modelId="{BA78C87F-C9BB-475F-89C3-5D094E25FAAC}" type="pres">
      <dgm:prSet presAssocID="{7DE4E96D-6036-475F-8ED5-C4EAD453969E}" presName="child2" presStyleLbl="bgAcc1" presStyleIdx="1" presStyleCnt="4"/>
      <dgm:spPr/>
      <dgm:t>
        <a:bodyPr/>
        <a:lstStyle/>
        <a:p>
          <a:endParaRPr lang="en-US"/>
        </a:p>
      </dgm:t>
    </dgm:pt>
    <dgm:pt modelId="{8FDA5F9F-8BD8-4A20-8C2E-EC02D4739811}" type="pres">
      <dgm:prSet presAssocID="{7DE4E96D-6036-475F-8ED5-C4EAD453969E}" presName="child2Text" presStyleLbl="bgAcc1" presStyleIdx="1" presStyleCnt="4">
        <dgm:presLayoutVars>
          <dgm:bulletEnabled val="1"/>
        </dgm:presLayoutVars>
      </dgm:prSet>
      <dgm:spPr/>
      <dgm:t>
        <a:bodyPr/>
        <a:lstStyle/>
        <a:p>
          <a:endParaRPr lang="en-US"/>
        </a:p>
      </dgm:t>
    </dgm:pt>
    <dgm:pt modelId="{84B788D9-9293-4834-B53A-5B667FF3C208}" type="pres">
      <dgm:prSet presAssocID="{7DE4E96D-6036-475F-8ED5-C4EAD453969E}" presName="child3group" presStyleCnt="0"/>
      <dgm:spPr/>
    </dgm:pt>
    <dgm:pt modelId="{9E08EF6A-FEA0-40A4-AD43-7318D3AC0C9E}" type="pres">
      <dgm:prSet presAssocID="{7DE4E96D-6036-475F-8ED5-C4EAD453969E}" presName="child3" presStyleLbl="bgAcc1" presStyleIdx="2" presStyleCnt="4"/>
      <dgm:spPr/>
      <dgm:t>
        <a:bodyPr/>
        <a:lstStyle/>
        <a:p>
          <a:endParaRPr lang="en-US"/>
        </a:p>
      </dgm:t>
    </dgm:pt>
    <dgm:pt modelId="{486E294E-5CEF-427B-89D7-29E12F280059}" type="pres">
      <dgm:prSet presAssocID="{7DE4E96D-6036-475F-8ED5-C4EAD453969E}" presName="child3Text" presStyleLbl="bgAcc1" presStyleIdx="2" presStyleCnt="4">
        <dgm:presLayoutVars>
          <dgm:bulletEnabled val="1"/>
        </dgm:presLayoutVars>
      </dgm:prSet>
      <dgm:spPr/>
      <dgm:t>
        <a:bodyPr/>
        <a:lstStyle/>
        <a:p>
          <a:endParaRPr lang="en-US"/>
        </a:p>
      </dgm:t>
    </dgm:pt>
    <dgm:pt modelId="{17678168-3517-49C2-863C-8C7799B9300B}" type="pres">
      <dgm:prSet presAssocID="{7DE4E96D-6036-475F-8ED5-C4EAD453969E}" presName="child4group" presStyleCnt="0"/>
      <dgm:spPr/>
    </dgm:pt>
    <dgm:pt modelId="{C59A0799-8EE4-43D0-99F4-A4DC52729D09}" type="pres">
      <dgm:prSet presAssocID="{7DE4E96D-6036-475F-8ED5-C4EAD453969E}" presName="child4" presStyleLbl="bgAcc1" presStyleIdx="3" presStyleCnt="4"/>
      <dgm:spPr/>
      <dgm:t>
        <a:bodyPr/>
        <a:lstStyle/>
        <a:p>
          <a:endParaRPr lang="en-US"/>
        </a:p>
      </dgm:t>
    </dgm:pt>
    <dgm:pt modelId="{BF786C2F-6192-4249-BD4D-DC32F2167866}" type="pres">
      <dgm:prSet presAssocID="{7DE4E96D-6036-475F-8ED5-C4EAD453969E}" presName="child4Text" presStyleLbl="bgAcc1" presStyleIdx="3" presStyleCnt="4">
        <dgm:presLayoutVars>
          <dgm:bulletEnabled val="1"/>
        </dgm:presLayoutVars>
      </dgm:prSet>
      <dgm:spPr/>
      <dgm:t>
        <a:bodyPr/>
        <a:lstStyle/>
        <a:p>
          <a:endParaRPr lang="en-US"/>
        </a:p>
      </dgm:t>
    </dgm:pt>
    <dgm:pt modelId="{45F70F99-0BB2-4090-A394-B4AC4F4B6C2A}" type="pres">
      <dgm:prSet presAssocID="{7DE4E96D-6036-475F-8ED5-C4EAD453969E}" presName="childPlaceholder" presStyleCnt="0"/>
      <dgm:spPr/>
    </dgm:pt>
    <dgm:pt modelId="{24DA9CC6-4F7C-4285-B428-C02C8DAF8823}" type="pres">
      <dgm:prSet presAssocID="{7DE4E96D-6036-475F-8ED5-C4EAD453969E}" presName="circle" presStyleCnt="0"/>
      <dgm:spPr/>
    </dgm:pt>
    <dgm:pt modelId="{2E2BB638-8E55-46C5-B78E-BE9EBE70315D}" type="pres">
      <dgm:prSet presAssocID="{7DE4E96D-6036-475F-8ED5-C4EAD453969E}" presName="quadrant1" presStyleLbl="node1" presStyleIdx="0" presStyleCnt="4">
        <dgm:presLayoutVars>
          <dgm:chMax val="1"/>
          <dgm:bulletEnabled val="1"/>
        </dgm:presLayoutVars>
      </dgm:prSet>
      <dgm:spPr/>
      <dgm:t>
        <a:bodyPr/>
        <a:lstStyle/>
        <a:p>
          <a:endParaRPr lang="en-US"/>
        </a:p>
      </dgm:t>
    </dgm:pt>
    <dgm:pt modelId="{0AF86757-3FA8-4363-941A-95FC986420DA}" type="pres">
      <dgm:prSet presAssocID="{7DE4E96D-6036-475F-8ED5-C4EAD453969E}" presName="quadrant2" presStyleLbl="node1" presStyleIdx="1" presStyleCnt="4">
        <dgm:presLayoutVars>
          <dgm:chMax val="1"/>
          <dgm:bulletEnabled val="1"/>
        </dgm:presLayoutVars>
      </dgm:prSet>
      <dgm:spPr/>
      <dgm:t>
        <a:bodyPr/>
        <a:lstStyle/>
        <a:p>
          <a:endParaRPr lang="en-US"/>
        </a:p>
      </dgm:t>
    </dgm:pt>
    <dgm:pt modelId="{230D1BC3-85AC-4D9B-B10A-477FE7DEC88F}" type="pres">
      <dgm:prSet presAssocID="{7DE4E96D-6036-475F-8ED5-C4EAD453969E}" presName="quadrant3" presStyleLbl="node1" presStyleIdx="2" presStyleCnt="4">
        <dgm:presLayoutVars>
          <dgm:chMax val="1"/>
          <dgm:bulletEnabled val="1"/>
        </dgm:presLayoutVars>
      </dgm:prSet>
      <dgm:spPr/>
      <dgm:t>
        <a:bodyPr/>
        <a:lstStyle/>
        <a:p>
          <a:endParaRPr lang="en-US"/>
        </a:p>
      </dgm:t>
    </dgm:pt>
    <dgm:pt modelId="{2CDD0ECB-3232-46D1-B57D-4DFB41C3F479}" type="pres">
      <dgm:prSet presAssocID="{7DE4E96D-6036-475F-8ED5-C4EAD453969E}" presName="quadrant4" presStyleLbl="node1" presStyleIdx="3" presStyleCnt="4">
        <dgm:presLayoutVars>
          <dgm:chMax val="1"/>
          <dgm:bulletEnabled val="1"/>
        </dgm:presLayoutVars>
      </dgm:prSet>
      <dgm:spPr/>
      <dgm:t>
        <a:bodyPr/>
        <a:lstStyle/>
        <a:p>
          <a:endParaRPr lang="en-US"/>
        </a:p>
      </dgm:t>
    </dgm:pt>
    <dgm:pt modelId="{3A22B10F-DE0B-41CA-AEAB-27AA8AE9FFA5}" type="pres">
      <dgm:prSet presAssocID="{7DE4E96D-6036-475F-8ED5-C4EAD453969E}" presName="quadrantPlaceholder" presStyleCnt="0"/>
      <dgm:spPr/>
    </dgm:pt>
    <dgm:pt modelId="{AD8A8318-9335-4EDB-A1D9-EC57C8FD01CB}" type="pres">
      <dgm:prSet presAssocID="{7DE4E96D-6036-475F-8ED5-C4EAD453969E}" presName="center1" presStyleLbl="fgShp" presStyleIdx="0" presStyleCnt="2"/>
      <dgm:spPr/>
    </dgm:pt>
    <dgm:pt modelId="{26806DF7-EAE3-4464-96AF-EF86BF668C2F}" type="pres">
      <dgm:prSet presAssocID="{7DE4E96D-6036-475F-8ED5-C4EAD453969E}" presName="center2" presStyleLbl="fgShp" presStyleIdx="1" presStyleCnt="2"/>
      <dgm:spPr/>
    </dgm:pt>
  </dgm:ptLst>
  <dgm:cxnLst>
    <dgm:cxn modelId="{D1507119-8F40-44D7-B062-E0A62E351A39}" srcId="{75AB1DE7-BAC0-4A41-959D-0617454B26CF}" destId="{BA228086-0389-40D4-986F-BFCDEB30E3BF}" srcOrd="0" destOrd="0" parTransId="{ACF4BB6B-CD2D-42F9-9559-7A3AE8791B2B}" sibTransId="{08E3311F-0B0E-43D5-88D1-3798F454BEF7}"/>
    <dgm:cxn modelId="{4938D99B-1759-4C03-B1A8-65203054F487}" type="presOf" srcId="{26CDDEFF-6E4D-4202-A223-929EB060F8F6}" destId="{9E08EF6A-FEA0-40A4-AD43-7318D3AC0C9E}" srcOrd="0" destOrd="0" presId="urn:microsoft.com/office/officeart/2005/8/layout/cycle4"/>
    <dgm:cxn modelId="{B1FD453F-BC5B-4DBA-972B-D960E1D9CCF9}" type="presOf" srcId="{BA228086-0389-40D4-986F-BFCDEB30E3BF}" destId="{BF786C2F-6192-4249-BD4D-DC32F2167866}" srcOrd="1" destOrd="0" presId="urn:microsoft.com/office/officeart/2005/8/layout/cycle4"/>
    <dgm:cxn modelId="{B819C243-0D5A-4092-B75E-B4A51F0FA4F0}" type="presOf" srcId="{256EE5D6-1137-4C7F-A335-D6E48299D6F7}" destId="{A133154E-7AC0-4A30-8452-1B459A7E055B}" srcOrd="1" destOrd="0" presId="urn:microsoft.com/office/officeart/2005/8/layout/cycle4"/>
    <dgm:cxn modelId="{AEFF17AE-6CF9-43F6-AA18-092B297149A6}" type="presOf" srcId="{F50B307A-6DBA-41DF-B398-7E2979EF95B9}" destId="{BA78C87F-C9BB-475F-89C3-5D094E25FAAC}" srcOrd="0" destOrd="1" presId="urn:microsoft.com/office/officeart/2005/8/layout/cycle4"/>
    <dgm:cxn modelId="{94B5B678-2BD1-4735-9CBC-E02C1996EFBD}" type="presOf" srcId="{26715CA8-0BF4-46FD-95A4-242B19BAD492}" destId="{0AF86757-3FA8-4363-941A-95FC986420DA}" srcOrd="0" destOrd="0" presId="urn:microsoft.com/office/officeart/2005/8/layout/cycle4"/>
    <dgm:cxn modelId="{D682CBB3-685D-4139-9922-51B387E9969A}" srcId="{7DE4E96D-6036-475F-8ED5-C4EAD453969E}" destId="{26715CA8-0BF4-46FD-95A4-242B19BAD492}" srcOrd="1" destOrd="0" parTransId="{436B09F5-AECF-4FD7-B9DD-338B8018B7EF}" sibTransId="{44CA9428-C5E7-4334-9E9A-46FBFEA4B17F}"/>
    <dgm:cxn modelId="{5619DE41-4760-4584-B5E2-9FFB275CFE38}" type="presOf" srcId="{935FDA76-AA9E-45E8-891B-396DB2C22918}" destId="{C59A0799-8EE4-43D0-99F4-A4DC52729D09}" srcOrd="0" destOrd="1" presId="urn:microsoft.com/office/officeart/2005/8/layout/cycle4"/>
    <dgm:cxn modelId="{D94964F1-E94E-4926-B08E-32277BE76483}" srcId="{7DE4E96D-6036-475F-8ED5-C4EAD453969E}" destId="{75AB1DE7-BAC0-4A41-959D-0617454B26CF}" srcOrd="3" destOrd="0" parTransId="{B2CA9FCC-4A01-4C6F-90F1-ACE3464C5832}" sibTransId="{BC1F6DA8-F43C-440C-8B74-569FAE9A4BCC}"/>
    <dgm:cxn modelId="{C8C5E796-C44F-4FBF-BEC9-B7606233537E}" srcId="{26715CA8-0BF4-46FD-95A4-242B19BAD492}" destId="{F50B307A-6DBA-41DF-B398-7E2979EF95B9}" srcOrd="1" destOrd="0" parTransId="{45E48A1C-8EC8-448A-A614-FBABE3CA44CB}" sibTransId="{FAC0150F-928D-4585-A65A-4EDF269AFA68}"/>
    <dgm:cxn modelId="{B82670BD-6A2B-4DB8-9D91-07E9D6CC085A}" srcId="{0433A37F-F174-40E8-95A3-0DBAA58E42F7}" destId="{26CDDEFF-6E4D-4202-A223-929EB060F8F6}" srcOrd="0" destOrd="0" parTransId="{B3786C5A-AA66-4D73-A0DB-58EF01E5F773}" sibTransId="{EAFD0F79-041F-4658-A5F3-5C7CDDB6D9E9}"/>
    <dgm:cxn modelId="{966E4587-1D37-4F23-815E-747A8CCC93F0}" srcId="{0433A37F-F174-40E8-95A3-0DBAA58E42F7}" destId="{95904C22-B296-4648-A30C-10A7E0B010B9}" srcOrd="1" destOrd="0" parTransId="{95E43C18-B3E5-4C2B-9C38-D58B7D16B187}" sibTransId="{B5385200-CCD9-41E0-B359-467402885593}"/>
    <dgm:cxn modelId="{63B1902A-A9F3-4ED6-BD87-522F3CD83991}" type="presOf" srcId="{95904C22-B296-4648-A30C-10A7E0B010B9}" destId="{9E08EF6A-FEA0-40A4-AD43-7318D3AC0C9E}" srcOrd="0" destOrd="1" presId="urn:microsoft.com/office/officeart/2005/8/layout/cycle4"/>
    <dgm:cxn modelId="{3CF17939-4886-4B97-AD28-952FCDAB7A49}" type="presOf" srcId="{7DE4E96D-6036-475F-8ED5-C4EAD453969E}" destId="{E544AE70-5982-4A4C-BD8C-C397BD70A810}" srcOrd="0" destOrd="0" presId="urn:microsoft.com/office/officeart/2005/8/layout/cycle4"/>
    <dgm:cxn modelId="{C22C7E27-4C03-4060-92D6-B575C84C19CF}" type="presOf" srcId="{E8CF4CB6-288E-4F0E-A78B-75AAA0F3EAC3}" destId="{2E2BB638-8E55-46C5-B78E-BE9EBE70315D}" srcOrd="0" destOrd="0" presId="urn:microsoft.com/office/officeart/2005/8/layout/cycle4"/>
    <dgm:cxn modelId="{58B858F7-D3F0-4F0E-9092-D054B57C4B83}" type="presOf" srcId="{256EE5D6-1137-4C7F-A335-D6E48299D6F7}" destId="{8400A9D6-C78E-4838-A90D-4A6EE3A2A038}" srcOrd="0" destOrd="0" presId="urn:microsoft.com/office/officeart/2005/8/layout/cycle4"/>
    <dgm:cxn modelId="{C8401A1A-B45D-432B-9F27-A8670304366D}" type="presOf" srcId="{95904C22-B296-4648-A30C-10A7E0B010B9}" destId="{486E294E-5CEF-427B-89D7-29E12F280059}" srcOrd="1" destOrd="1" presId="urn:microsoft.com/office/officeart/2005/8/layout/cycle4"/>
    <dgm:cxn modelId="{8598E3F0-8713-40F2-AB78-268EA82AF07E}" type="presOf" srcId="{935FDA76-AA9E-45E8-891B-396DB2C22918}" destId="{BF786C2F-6192-4249-BD4D-DC32F2167866}" srcOrd="1" destOrd="1" presId="urn:microsoft.com/office/officeart/2005/8/layout/cycle4"/>
    <dgm:cxn modelId="{74A59797-8D4B-42C8-9D68-EAF47A38495E}" type="presOf" srcId="{02F5AD2F-EFBB-485C-A266-20882CD9E0B9}" destId="{BA78C87F-C9BB-475F-89C3-5D094E25FAAC}" srcOrd="0" destOrd="0" presId="urn:microsoft.com/office/officeart/2005/8/layout/cycle4"/>
    <dgm:cxn modelId="{EEF525BD-E62C-4BE2-A35F-9EAF0E090B3E}" type="presOf" srcId="{BA228086-0389-40D4-986F-BFCDEB30E3BF}" destId="{C59A0799-8EE4-43D0-99F4-A4DC52729D09}" srcOrd="0" destOrd="0" presId="urn:microsoft.com/office/officeart/2005/8/layout/cycle4"/>
    <dgm:cxn modelId="{65ECB358-94EB-4E4A-880A-90D978E43267}" type="presOf" srcId="{75AB1DE7-BAC0-4A41-959D-0617454B26CF}" destId="{2CDD0ECB-3232-46D1-B57D-4DFB41C3F479}" srcOrd="0" destOrd="0" presId="urn:microsoft.com/office/officeart/2005/8/layout/cycle4"/>
    <dgm:cxn modelId="{818EB06A-624A-4054-9FFA-E74265F0E1F2}" type="presOf" srcId="{F50B307A-6DBA-41DF-B398-7E2979EF95B9}" destId="{8FDA5F9F-8BD8-4A20-8C2E-EC02D4739811}" srcOrd="1" destOrd="1" presId="urn:microsoft.com/office/officeart/2005/8/layout/cycle4"/>
    <dgm:cxn modelId="{53F041F5-AC1F-4E28-8A93-77D5F3A3EF81}" srcId="{E8CF4CB6-288E-4F0E-A78B-75AAA0F3EAC3}" destId="{256EE5D6-1137-4C7F-A335-D6E48299D6F7}" srcOrd="0" destOrd="0" parTransId="{665E9744-3E24-45D9-8B6A-DB524312C8E8}" sibTransId="{169603FD-FB81-4F17-B42A-0A647440F0C2}"/>
    <dgm:cxn modelId="{FAC41D24-F9D7-4B4C-AEFF-D9DC5EFC91F9}" srcId="{26715CA8-0BF4-46FD-95A4-242B19BAD492}" destId="{02F5AD2F-EFBB-485C-A266-20882CD9E0B9}" srcOrd="0" destOrd="0" parTransId="{F6620D6E-76C6-4AD4-866E-3776B4133A3E}" sibTransId="{CB9A0F05-C875-419C-A9B6-B776138336DD}"/>
    <dgm:cxn modelId="{823FD134-3466-4A59-A151-AD76F71EE0BB}" type="presOf" srcId="{02F5AD2F-EFBB-485C-A266-20882CD9E0B9}" destId="{8FDA5F9F-8BD8-4A20-8C2E-EC02D4739811}" srcOrd="1" destOrd="0" presId="urn:microsoft.com/office/officeart/2005/8/layout/cycle4"/>
    <dgm:cxn modelId="{9CF8E5FE-F16D-4468-A5B9-DAF0EC167C8F}" srcId="{7DE4E96D-6036-475F-8ED5-C4EAD453969E}" destId="{E8CF4CB6-288E-4F0E-A78B-75AAA0F3EAC3}" srcOrd="0" destOrd="0" parTransId="{A31A57D0-48EA-445F-86F8-AEA50A87E8A1}" sibTransId="{1AE034D1-4FFC-4202-AC79-ACCA9CE613F8}"/>
    <dgm:cxn modelId="{BF9E3905-B5C6-4CFA-A8E2-8F7169856E26}" srcId="{75AB1DE7-BAC0-4A41-959D-0617454B26CF}" destId="{935FDA76-AA9E-45E8-891B-396DB2C22918}" srcOrd="1" destOrd="0" parTransId="{7A9082B2-9294-405C-B964-5814B0660B2A}" sibTransId="{3720BC8C-8CFE-4E7C-A030-95A722FF90C6}"/>
    <dgm:cxn modelId="{E1FA1342-66A9-4776-857B-A388772A3937}" type="presOf" srcId="{26CDDEFF-6E4D-4202-A223-929EB060F8F6}" destId="{486E294E-5CEF-427B-89D7-29E12F280059}" srcOrd="1" destOrd="0" presId="urn:microsoft.com/office/officeart/2005/8/layout/cycle4"/>
    <dgm:cxn modelId="{A3A3F4B6-D9F9-4A58-89A7-7842A28F4933}" srcId="{7DE4E96D-6036-475F-8ED5-C4EAD453969E}" destId="{0433A37F-F174-40E8-95A3-0DBAA58E42F7}" srcOrd="2" destOrd="0" parTransId="{D6BA1083-4E92-4898-99D2-EC305F0A00C5}" sibTransId="{88D11AC9-85F0-49A4-B907-0C7390A7F55A}"/>
    <dgm:cxn modelId="{5CB4D4D8-B6FF-4128-B86B-C2897F18C914}" type="presOf" srcId="{0433A37F-F174-40E8-95A3-0DBAA58E42F7}" destId="{230D1BC3-85AC-4D9B-B10A-477FE7DEC88F}" srcOrd="0" destOrd="0" presId="urn:microsoft.com/office/officeart/2005/8/layout/cycle4"/>
    <dgm:cxn modelId="{9FE1174C-FB12-4BD9-B9A2-E6A6C62088D6}" type="presParOf" srcId="{E544AE70-5982-4A4C-BD8C-C397BD70A810}" destId="{ED569070-4AC7-4BA5-B438-1A71408B3F3D}" srcOrd="0" destOrd="0" presId="urn:microsoft.com/office/officeart/2005/8/layout/cycle4"/>
    <dgm:cxn modelId="{3555B82E-7FA5-4280-BC5F-B49280AEBAE8}" type="presParOf" srcId="{ED569070-4AC7-4BA5-B438-1A71408B3F3D}" destId="{758CA808-56B9-4BD6-8BDC-FBFBE7E03C6F}" srcOrd="0" destOrd="0" presId="urn:microsoft.com/office/officeart/2005/8/layout/cycle4"/>
    <dgm:cxn modelId="{F40BD600-CA74-4582-B900-079D78A99C91}" type="presParOf" srcId="{758CA808-56B9-4BD6-8BDC-FBFBE7E03C6F}" destId="{8400A9D6-C78E-4838-A90D-4A6EE3A2A038}" srcOrd="0" destOrd="0" presId="urn:microsoft.com/office/officeart/2005/8/layout/cycle4"/>
    <dgm:cxn modelId="{EA378431-9E42-4C5A-82FB-06D219B7A5CD}" type="presParOf" srcId="{758CA808-56B9-4BD6-8BDC-FBFBE7E03C6F}" destId="{A133154E-7AC0-4A30-8452-1B459A7E055B}" srcOrd="1" destOrd="0" presId="urn:microsoft.com/office/officeart/2005/8/layout/cycle4"/>
    <dgm:cxn modelId="{B43F95C6-8CD1-4989-B82B-20F1A76BD59B}" type="presParOf" srcId="{ED569070-4AC7-4BA5-B438-1A71408B3F3D}" destId="{5396AAE0-5D7D-4951-A945-5BFEE6C3014D}" srcOrd="1" destOrd="0" presId="urn:microsoft.com/office/officeart/2005/8/layout/cycle4"/>
    <dgm:cxn modelId="{A461A5FB-8433-4611-9A61-A0AD459BEA76}" type="presParOf" srcId="{5396AAE0-5D7D-4951-A945-5BFEE6C3014D}" destId="{BA78C87F-C9BB-475F-89C3-5D094E25FAAC}" srcOrd="0" destOrd="0" presId="urn:microsoft.com/office/officeart/2005/8/layout/cycle4"/>
    <dgm:cxn modelId="{BDDD4BDB-99F7-464B-A7CD-70208255D8FF}" type="presParOf" srcId="{5396AAE0-5D7D-4951-A945-5BFEE6C3014D}" destId="{8FDA5F9F-8BD8-4A20-8C2E-EC02D4739811}" srcOrd="1" destOrd="0" presId="urn:microsoft.com/office/officeart/2005/8/layout/cycle4"/>
    <dgm:cxn modelId="{079F828B-E79A-49AA-ACAB-31A069DAECB7}" type="presParOf" srcId="{ED569070-4AC7-4BA5-B438-1A71408B3F3D}" destId="{84B788D9-9293-4834-B53A-5B667FF3C208}" srcOrd="2" destOrd="0" presId="urn:microsoft.com/office/officeart/2005/8/layout/cycle4"/>
    <dgm:cxn modelId="{839421AE-6ABF-47EF-98C6-44FEA7245F47}" type="presParOf" srcId="{84B788D9-9293-4834-B53A-5B667FF3C208}" destId="{9E08EF6A-FEA0-40A4-AD43-7318D3AC0C9E}" srcOrd="0" destOrd="0" presId="urn:microsoft.com/office/officeart/2005/8/layout/cycle4"/>
    <dgm:cxn modelId="{65738935-E262-4FDF-8CC7-B3E3440B61D2}" type="presParOf" srcId="{84B788D9-9293-4834-B53A-5B667FF3C208}" destId="{486E294E-5CEF-427B-89D7-29E12F280059}" srcOrd="1" destOrd="0" presId="urn:microsoft.com/office/officeart/2005/8/layout/cycle4"/>
    <dgm:cxn modelId="{22F3E337-AE2F-4B7A-B904-A20BD1D66A45}" type="presParOf" srcId="{ED569070-4AC7-4BA5-B438-1A71408B3F3D}" destId="{17678168-3517-49C2-863C-8C7799B9300B}" srcOrd="3" destOrd="0" presId="urn:microsoft.com/office/officeart/2005/8/layout/cycle4"/>
    <dgm:cxn modelId="{521F262A-F2EF-46A4-9ABA-B4057435CF64}" type="presParOf" srcId="{17678168-3517-49C2-863C-8C7799B9300B}" destId="{C59A0799-8EE4-43D0-99F4-A4DC52729D09}" srcOrd="0" destOrd="0" presId="urn:microsoft.com/office/officeart/2005/8/layout/cycle4"/>
    <dgm:cxn modelId="{FE3A283F-ADF8-4A39-990E-B05A524950C0}" type="presParOf" srcId="{17678168-3517-49C2-863C-8C7799B9300B}" destId="{BF786C2F-6192-4249-BD4D-DC32F2167866}" srcOrd="1" destOrd="0" presId="urn:microsoft.com/office/officeart/2005/8/layout/cycle4"/>
    <dgm:cxn modelId="{833F2AE3-B576-402B-8763-FE22FB015470}" type="presParOf" srcId="{ED569070-4AC7-4BA5-B438-1A71408B3F3D}" destId="{45F70F99-0BB2-4090-A394-B4AC4F4B6C2A}" srcOrd="4" destOrd="0" presId="urn:microsoft.com/office/officeart/2005/8/layout/cycle4"/>
    <dgm:cxn modelId="{036E2DE8-7AB8-4E05-B4D3-D6BB24DBA015}" type="presParOf" srcId="{E544AE70-5982-4A4C-BD8C-C397BD70A810}" destId="{24DA9CC6-4F7C-4285-B428-C02C8DAF8823}" srcOrd="1" destOrd="0" presId="urn:microsoft.com/office/officeart/2005/8/layout/cycle4"/>
    <dgm:cxn modelId="{8418B413-17B2-4B11-B4DA-1B68997839D7}" type="presParOf" srcId="{24DA9CC6-4F7C-4285-B428-C02C8DAF8823}" destId="{2E2BB638-8E55-46C5-B78E-BE9EBE70315D}" srcOrd="0" destOrd="0" presId="urn:microsoft.com/office/officeart/2005/8/layout/cycle4"/>
    <dgm:cxn modelId="{9B03BA21-C994-4064-969C-96486F5B2F63}" type="presParOf" srcId="{24DA9CC6-4F7C-4285-B428-C02C8DAF8823}" destId="{0AF86757-3FA8-4363-941A-95FC986420DA}" srcOrd="1" destOrd="0" presId="urn:microsoft.com/office/officeart/2005/8/layout/cycle4"/>
    <dgm:cxn modelId="{A97A7057-5AA2-4420-91A8-F5384858BF2C}" type="presParOf" srcId="{24DA9CC6-4F7C-4285-B428-C02C8DAF8823}" destId="{230D1BC3-85AC-4D9B-B10A-477FE7DEC88F}" srcOrd="2" destOrd="0" presId="urn:microsoft.com/office/officeart/2005/8/layout/cycle4"/>
    <dgm:cxn modelId="{3CE103DD-3F60-4D8D-AE5E-9F11FA1AE618}" type="presParOf" srcId="{24DA9CC6-4F7C-4285-B428-C02C8DAF8823}" destId="{2CDD0ECB-3232-46D1-B57D-4DFB41C3F479}" srcOrd="3" destOrd="0" presId="urn:microsoft.com/office/officeart/2005/8/layout/cycle4"/>
    <dgm:cxn modelId="{FD746CE7-7D87-4FA6-9635-C7AE57D3D7D2}" type="presParOf" srcId="{24DA9CC6-4F7C-4285-B428-C02C8DAF8823}" destId="{3A22B10F-DE0B-41CA-AEAB-27AA8AE9FFA5}" srcOrd="4" destOrd="0" presId="urn:microsoft.com/office/officeart/2005/8/layout/cycle4"/>
    <dgm:cxn modelId="{1495B44B-3E33-4169-8851-81FBFEB1AFB6}" type="presParOf" srcId="{E544AE70-5982-4A4C-BD8C-C397BD70A810}" destId="{AD8A8318-9335-4EDB-A1D9-EC57C8FD01CB}" srcOrd="2" destOrd="0" presId="urn:microsoft.com/office/officeart/2005/8/layout/cycle4"/>
    <dgm:cxn modelId="{785F82F5-5BC3-43CD-AA24-CE72A8DAE270}" type="presParOf" srcId="{E544AE70-5982-4A4C-BD8C-C397BD70A810}" destId="{26806DF7-EAE3-4464-96AF-EF86BF668C2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B733F4-C884-43FB-9BF1-203C7D6BA7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A92B0B1-A9E8-4997-B320-FFF51DAC33FA}">
      <dgm:prSet phldrT="[Text]" custT="1"/>
      <dgm:spPr/>
      <dgm:t>
        <a:bodyPr/>
        <a:lstStyle/>
        <a:p>
          <a:r>
            <a:rPr lang="en-US" sz="1800" dirty="0" smtClean="0"/>
            <a:t>Generative</a:t>
          </a:r>
          <a:endParaRPr lang="en-US" sz="1800" dirty="0"/>
        </a:p>
      </dgm:t>
    </dgm:pt>
    <dgm:pt modelId="{AD4435E1-CD22-4E00-A69B-C70D8CC80941}" type="parTrans" cxnId="{70D7486E-237A-4B31-A908-B8401790D550}">
      <dgm:prSet/>
      <dgm:spPr/>
      <dgm:t>
        <a:bodyPr/>
        <a:lstStyle/>
        <a:p>
          <a:endParaRPr lang="en-US" sz="2000"/>
        </a:p>
      </dgm:t>
    </dgm:pt>
    <dgm:pt modelId="{15EC337C-1386-41E5-9A3F-BB7AB88671CD}" type="sibTrans" cxnId="{70D7486E-237A-4B31-A908-B8401790D550}">
      <dgm:prSet/>
      <dgm:spPr/>
      <dgm:t>
        <a:bodyPr/>
        <a:lstStyle/>
        <a:p>
          <a:endParaRPr lang="en-US" sz="2000"/>
        </a:p>
      </dgm:t>
    </dgm:pt>
    <dgm:pt modelId="{21F7E3ED-638D-4884-8644-5332C82F75DD}">
      <dgm:prSet phldrT="[Text]" custT="1"/>
      <dgm:spPr/>
      <dgm:t>
        <a:bodyPr/>
        <a:lstStyle/>
        <a:p>
          <a:r>
            <a:rPr lang="en-US" sz="1800" dirty="0" smtClean="0"/>
            <a:t>Gives priority to work</a:t>
          </a:r>
          <a:endParaRPr lang="en-US" sz="1800" dirty="0"/>
        </a:p>
      </dgm:t>
    </dgm:pt>
    <dgm:pt modelId="{EF23E511-0FB3-4E68-A032-7DA8E315F281}" type="parTrans" cxnId="{DA5E0502-778F-470C-B795-A62F2D20B607}">
      <dgm:prSet/>
      <dgm:spPr/>
      <dgm:t>
        <a:bodyPr/>
        <a:lstStyle/>
        <a:p>
          <a:endParaRPr lang="en-US" sz="2000"/>
        </a:p>
      </dgm:t>
    </dgm:pt>
    <dgm:pt modelId="{807D2BE2-649E-43D3-BB9D-F33CED9F02DD}" type="sibTrans" cxnId="{DA5E0502-778F-470C-B795-A62F2D20B607}">
      <dgm:prSet/>
      <dgm:spPr/>
      <dgm:t>
        <a:bodyPr/>
        <a:lstStyle/>
        <a:p>
          <a:endParaRPr lang="en-US" sz="2000"/>
        </a:p>
      </dgm:t>
    </dgm:pt>
    <dgm:pt modelId="{21C7DF32-7D97-4381-9DAE-AB2ECD6AACCE}">
      <dgm:prSet phldrT="[Text]" custT="1"/>
      <dgm:spPr/>
      <dgm:t>
        <a:bodyPr/>
        <a:lstStyle/>
        <a:p>
          <a:r>
            <a:rPr lang="en-US" sz="1800" dirty="0" smtClean="0"/>
            <a:t>Proactive</a:t>
          </a:r>
          <a:endParaRPr lang="en-US" sz="1800" dirty="0"/>
        </a:p>
      </dgm:t>
    </dgm:pt>
    <dgm:pt modelId="{CEE9F00A-9679-4172-AF46-BE0BF68C6EA5}" type="parTrans" cxnId="{7B5AF1AD-5E4B-4181-A459-E991618FDF2D}">
      <dgm:prSet/>
      <dgm:spPr/>
      <dgm:t>
        <a:bodyPr/>
        <a:lstStyle/>
        <a:p>
          <a:endParaRPr lang="en-US" sz="2000"/>
        </a:p>
      </dgm:t>
    </dgm:pt>
    <dgm:pt modelId="{3F7AC55A-4352-4B5B-8DAA-5396985B51C8}" type="sibTrans" cxnId="{7B5AF1AD-5E4B-4181-A459-E991618FDF2D}">
      <dgm:prSet/>
      <dgm:spPr/>
      <dgm:t>
        <a:bodyPr/>
        <a:lstStyle/>
        <a:p>
          <a:endParaRPr lang="en-US" sz="2000"/>
        </a:p>
      </dgm:t>
    </dgm:pt>
    <dgm:pt modelId="{D875A85F-58CB-45B7-B42E-1609F92C6950}">
      <dgm:prSet phldrT="[Text]" custT="1"/>
      <dgm:spPr/>
      <dgm:t>
        <a:bodyPr/>
        <a:lstStyle/>
        <a:p>
          <a:r>
            <a:rPr lang="en-US" sz="1800" dirty="0" smtClean="0"/>
            <a:t>Cares about Safety and makes plans in advance to  achieve it</a:t>
          </a:r>
          <a:endParaRPr lang="en-US" sz="1800" dirty="0"/>
        </a:p>
      </dgm:t>
    </dgm:pt>
    <dgm:pt modelId="{F032AAE6-5D24-4385-9CB4-0E11FBBEF218}" type="parTrans" cxnId="{F937CB04-E8D5-49BF-8716-1B8DD9995777}">
      <dgm:prSet/>
      <dgm:spPr/>
      <dgm:t>
        <a:bodyPr/>
        <a:lstStyle/>
        <a:p>
          <a:endParaRPr lang="en-US" sz="2000"/>
        </a:p>
      </dgm:t>
    </dgm:pt>
    <dgm:pt modelId="{17217530-22B2-47B8-AC22-007E6F669AF5}" type="sibTrans" cxnId="{F937CB04-E8D5-49BF-8716-1B8DD9995777}">
      <dgm:prSet/>
      <dgm:spPr/>
      <dgm:t>
        <a:bodyPr/>
        <a:lstStyle/>
        <a:p>
          <a:endParaRPr lang="en-US" sz="2000"/>
        </a:p>
      </dgm:t>
    </dgm:pt>
    <dgm:pt modelId="{0DEDAD01-1CEC-4276-9EBD-5235F642E284}">
      <dgm:prSet phldrT="[Text]" custT="1"/>
      <dgm:spPr/>
      <dgm:t>
        <a:bodyPr/>
        <a:lstStyle/>
        <a:p>
          <a:r>
            <a:rPr lang="en-US" sz="1800" dirty="0" smtClean="0"/>
            <a:t>Calculative</a:t>
          </a:r>
          <a:endParaRPr lang="en-US" sz="1800" dirty="0"/>
        </a:p>
      </dgm:t>
    </dgm:pt>
    <dgm:pt modelId="{EDE65BC6-352F-4CEA-9189-5D0B0A2B0909}" type="parTrans" cxnId="{5E6E90C6-EE6D-434B-966B-9D4E8957C612}">
      <dgm:prSet/>
      <dgm:spPr/>
      <dgm:t>
        <a:bodyPr/>
        <a:lstStyle/>
        <a:p>
          <a:endParaRPr lang="en-US" sz="2000"/>
        </a:p>
      </dgm:t>
    </dgm:pt>
    <dgm:pt modelId="{6051C261-9160-46CB-844C-D5918AEE00F7}" type="sibTrans" cxnId="{5E6E90C6-EE6D-434B-966B-9D4E8957C612}">
      <dgm:prSet/>
      <dgm:spPr/>
      <dgm:t>
        <a:bodyPr/>
        <a:lstStyle/>
        <a:p>
          <a:endParaRPr lang="en-US" sz="2000"/>
        </a:p>
      </dgm:t>
    </dgm:pt>
    <dgm:pt modelId="{56C2D0B3-73F7-4B36-822E-48D6EC75092D}">
      <dgm:prSet phldrT="[Text]" custT="1"/>
      <dgm:spPr/>
      <dgm:t>
        <a:bodyPr/>
        <a:lstStyle/>
        <a:p>
          <a:r>
            <a:rPr lang="en-US" sz="1800" dirty="0" smtClean="0"/>
            <a:t>Cares about safety in a rule-bound way only when it can be shown to be cost neutral and advantageous.</a:t>
          </a:r>
          <a:endParaRPr lang="en-US" sz="1800" dirty="0"/>
        </a:p>
      </dgm:t>
    </dgm:pt>
    <dgm:pt modelId="{6F6D20E1-C785-4D33-8455-7A1577E9D930}" type="parTrans" cxnId="{FD843D3D-4B05-4C3C-8380-A1351AF3CF78}">
      <dgm:prSet/>
      <dgm:spPr/>
      <dgm:t>
        <a:bodyPr/>
        <a:lstStyle/>
        <a:p>
          <a:endParaRPr lang="en-US" sz="2000"/>
        </a:p>
      </dgm:t>
    </dgm:pt>
    <dgm:pt modelId="{DC6BDE81-41B2-45F4-BCFC-215D0ADAF4AF}" type="sibTrans" cxnId="{FD843D3D-4B05-4C3C-8380-A1351AF3CF78}">
      <dgm:prSet/>
      <dgm:spPr/>
      <dgm:t>
        <a:bodyPr/>
        <a:lstStyle/>
        <a:p>
          <a:endParaRPr lang="en-US" sz="2000"/>
        </a:p>
      </dgm:t>
    </dgm:pt>
    <dgm:pt modelId="{0F3CB5AC-1961-4586-A274-DB16FD83AB32}">
      <dgm:prSet custT="1"/>
      <dgm:spPr/>
      <dgm:t>
        <a:bodyPr/>
        <a:lstStyle/>
        <a:p>
          <a:r>
            <a:rPr lang="en-US" sz="1800" dirty="0" smtClean="0"/>
            <a:t>Reactive</a:t>
          </a:r>
          <a:endParaRPr lang="en-US" sz="1800" dirty="0"/>
        </a:p>
      </dgm:t>
    </dgm:pt>
    <dgm:pt modelId="{9649620A-7750-4FD5-8CAD-873E5D7126FB}" type="parTrans" cxnId="{BE3C797F-6FF6-47D2-9294-15CCD79B0EA8}">
      <dgm:prSet/>
      <dgm:spPr/>
      <dgm:t>
        <a:bodyPr/>
        <a:lstStyle/>
        <a:p>
          <a:endParaRPr lang="en-US" sz="2000"/>
        </a:p>
      </dgm:t>
    </dgm:pt>
    <dgm:pt modelId="{A769A873-CFAF-458B-B075-E5270DB4BCA2}" type="sibTrans" cxnId="{BE3C797F-6FF6-47D2-9294-15CCD79B0EA8}">
      <dgm:prSet/>
      <dgm:spPr/>
      <dgm:t>
        <a:bodyPr/>
        <a:lstStyle/>
        <a:p>
          <a:endParaRPr lang="en-US" sz="2000"/>
        </a:p>
      </dgm:t>
    </dgm:pt>
    <dgm:pt modelId="{726055D7-62D4-4C9A-B41D-7D86D0231A6E}">
      <dgm:prSet custT="1"/>
      <dgm:spPr/>
      <dgm:t>
        <a:bodyPr/>
        <a:lstStyle/>
        <a:p>
          <a:r>
            <a:rPr lang="en-US" sz="1800" dirty="0" smtClean="0"/>
            <a:t>Pathological</a:t>
          </a:r>
          <a:endParaRPr lang="en-US" sz="1800" dirty="0"/>
        </a:p>
      </dgm:t>
    </dgm:pt>
    <dgm:pt modelId="{5ACEC37F-F7E9-4D1D-BCFF-144F5D1A3C13}" type="parTrans" cxnId="{32FED1B5-4935-48C5-B67F-B382E4E3461C}">
      <dgm:prSet/>
      <dgm:spPr/>
      <dgm:t>
        <a:bodyPr/>
        <a:lstStyle/>
        <a:p>
          <a:endParaRPr lang="en-US" sz="2000"/>
        </a:p>
      </dgm:t>
    </dgm:pt>
    <dgm:pt modelId="{0DB49D93-F7E3-46CB-B09C-D1324F5AA8E5}" type="sibTrans" cxnId="{32FED1B5-4935-48C5-B67F-B382E4E3461C}">
      <dgm:prSet/>
      <dgm:spPr/>
      <dgm:t>
        <a:bodyPr/>
        <a:lstStyle/>
        <a:p>
          <a:endParaRPr lang="en-US" sz="2000"/>
        </a:p>
      </dgm:t>
    </dgm:pt>
    <dgm:pt modelId="{769582B1-AA0C-4867-8369-D71634B8EA12}">
      <dgm:prSet custT="1"/>
      <dgm:spPr/>
      <dgm:t>
        <a:bodyPr/>
        <a:lstStyle/>
        <a:p>
          <a:r>
            <a:rPr lang="en-US" sz="1800" dirty="0" smtClean="0"/>
            <a:t>Cares about Safety only after something goes wrong.</a:t>
          </a:r>
          <a:endParaRPr lang="en-US" sz="1800" dirty="0"/>
        </a:p>
      </dgm:t>
    </dgm:pt>
    <dgm:pt modelId="{BE581853-6966-4F61-8335-218F7242A548}" type="parTrans" cxnId="{586675F2-04B8-4B37-AAF2-78EE90855F23}">
      <dgm:prSet/>
      <dgm:spPr/>
      <dgm:t>
        <a:bodyPr/>
        <a:lstStyle/>
        <a:p>
          <a:endParaRPr lang="en-US" sz="2000"/>
        </a:p>
      </dgm:t>
    </dgm:pt>
    <dgm:pt modelId="{FB0EA887-F991-4CBA-98A9-5E5414D54CC1}" type="sibTrans" cxnId="{586675F2-04B8-4B37-AAF2-78EE90855F23}">
      <dgm:prSet/>
      <dgm:spPr/>
      <dgm:t>
        <a:bodyPr/>
        <a:lstStyle/>
        <a:p>
          <a:endParaRPr lang="en-US" sz="2000"/>
        </a:p>
      </dgm:t>
    </dgm:pt>
    <dgm:pt modelId="{DD288CE9-01F8-4AD9-B07D-42E542B86F4E}">
      <dgm:prSet custT="1"/>
      <dgm:spPr/>
      <dgm:t>
        <a:bodyPr/>
        <a:lstStyle/>
        <a:p>
          <a:r>
            <a:rPr lang="en-US" sz="1800" dirty="0" smtClean="0"/>
            <a:t>Does not Care about Safety</a:t>
          </a:r>
          <a:endParaRPr lang="en-US" sz="1800" dirty="0"/>
        </a:p>
      </dgm:t>
    </dgm:pt>
    <dgm:pt modelId="{06C49595-DB75-42DC-B7B7-AA66352261F3}" type="parTrans" cxnId="{FAB19486-CB91-4EF1-B912-42617A64152B}">
      <dgm:prSet/>
      <dgm:spPr/>
      <dgm:t>
        <a:bodyPr/>
        <a:lstStyle/>
        <a:p>
          <a:endParaRPr lang="en-US" sz="2000"/>
        </a:p>
      </dgm:t>
    </dgm:pt>
    <dgm:pt modelId="{EB6CA7DA-B6AE-4D21-9C1C-5792AD316002}" type="sibTrans" cxnId="{FAB19486-CB91-4EF1-B912-42617A64152B}">
      <dgm:prSet/>
      <dgm:spPr/>
      <dgm:t>
        <a:bodyPr/>
        <a:lstStyle/>
        <a:p>
          <a:endParaRPr lang="en-US" sz="2000"/>
        </a:p>
      </dgm:t>
    </dgm:pt>
    <dgm:pt modelId="{25A05C4B-C8B4-4798-A485-BB3AF87DA238}" type="pres">
      <dgm:prSet presAssocID="{16B733F4-C884-43FB-9BF1-203C7D6BA769}" presName="Name0" presStyleCnt="0">
        <dgm:presLayoutVars>
          <dgm:dir/>
          <dgm:animLvl val="lvl"/>
          <dgm:resizeHandles val="exact"/>
        </dgm:presLayoutVars>
      </dgm:prSet>
      <dgm:spPr/>
      <dgm:t>
        <a:bodyPr/>
        <a:lstStyle/>
        <a:p>
          <a:endParaRPr lang="en-US"/>
        </a:p>
      </dgm:t>
    </dgm:pt>
    <dgm:pt modelId="{B27B7556-BB00-4DC3-AB10-67DA8D87FAB9}" type="pres">
      <dgm:prSet presAssocID="{1A92B0B1-A9E8-4997-B320-FFF51DAC33FA}" presName="composite" presStyleCnt="0"/>
      <dgm:spPr/>
    </dgm:pt>
    <dgm:pt modelId="{C510222A-126E-44E5-8441-EAB73E746C11}" type="pres">
      <dgm:prSet presAssocID="{1A92B0B1-A9E8-4997-B320-FFF51DAC33FA}" presName="parTx" presStyleLbl="alignNode1" presStyleIdx="0" presStyleCnt="5">
        <dgm:presLayoutVars>
          <dgm:chMax val="0"/>
          <dgm:chPref val="0"/>
          <dgm:bulletEnabled val="1"/>
        </dgm:presLayoutVars>
      </dgm:prSet>
      <dgm:spPr/>
      <dgm:t>
        <a:bodyPr/>
        <a:lstStyle/>
        <a:p>
          <a:endParaRPr lang="en-US"/>
        </a:p>
      </dgm:t>
    </dgm:pt>
    <dgm:pt modelId="{E75A5E4C-E71F-4FAD-BA0E-C1B6CF411BEC}" type="pres">
      <dgm:prSet presAssocID="{1A92B0B1-A9E8-4997-B320-FFF51DAC33FA}" presName="desTx" presStyleLbl="alignAccFollowNode1" presStyleIdx="0" presStyleCnt="5">
        <dgm:presLayoutVars>
          <dgm:bulletEnabled val="1"/>
        </dgm:presLayoutVars>
      </dgm:prSet>
      <dgm:spPr/>
      <dgm:t>
        <a:bodyPr/>
        <a:lstStyle/>
        <a:p>
          <a:endParaRPr lang="en-US"/>
        </a:p>
      </dgm:t>
    </dgm:pt>
    <dgm:pt modelId="{11027532-8918-4169-A807-2714D5AFFBA3}" type="pres">
      <dgm:prSet presAssocID="{15EC337C-1386-41E5-9A3F-BB7AB88671CD}" presName="space" presStyleCnt="0"/>
      <dgm:spPr/>
    </dgm:pt>
    <dgm:pt modelId="{448609D0-E9F6-4AAE-8597-5DA36D374763}" type="pres">
      <dgm:prSet presAssocID="{21C7DF32-7D97-4381-9DAE-AB2ECD6AACCE}" presName="composite" presStyleCnt="0"/>
      <dgm:spPr/>
    </dgm:pt>
    <dgm:pt modelId="{01B74854-E4BA-4CD1-B80C-F57AC8E87DFF}" type="pres">
      <dgm:prSet presAssocID="{21C7DF32-7D97-4381-9DAE-AB2ECD6AACCE}" presName="parTx" presStyleLbl="alignNode1" presStyleIdx="1" presStyleCnt="5">
        <dgm:presLayoutVars>
          <dgm:chMax val="0"/>
          <dgm:chPref val="0"/>
          <dgm:bulletEnabled val="1"/>
        </dgm:presLayoutVars>
      </dgm:prSet>
      <dgm:spPr/>
      <dgm:t>
        <a:bodyPr/>
        <a:lstStyle/>
        <a:p>
          <a:endParaRPr lang="en-US"/>
        </a:p>
      </dgm:t>
    </dgm:pt>
    <dgm:pt modelId="{323041BB-905F-4171-8691-1F509AD52130}" type="pres">
      <dgm:prSet presAssocID="{21C7DF32-7D97-4381-9DAE-AB2ECD6AACCE}" presName="desTx" presStyleLbl="alignAccFollowNode1" presStyleIdx="1" presStyleCnt="5">
        <dgm:presLayoutVars>
          <dgm:bulletEnabled val="1"/>
        </dgm:presLayoutVars>
      </dgm:prSet>
      <dgm:spPr/>
      <dgm:t>
        <a:bodyPr/>
        <a:lstStyle/>
        <a:p>
          <a:endParaRPr lang="en-US"/>
        </a:p>
      </dgm:t>
    </dgm:pt>
    <dgm:pt modelId="{2AE936E6-1A28-426B-ADDF-DB0F13EEC60E}" type="pres">
      <dgm:prSet presAssocID="{3F7AC55A-4352-4B5B-8DAA-5396985B51C8}" presName="space" presStyleCnt="0"/>
      <dgm:spPr/>
    </dgm:pt>
    <dgm:pt modelId="{7A788138-08E4-4081-8D24-D2DDD43E052B}" type="pres">
      <dgm:prSet presAssocID="{0DEDAD01-1CEC-4276-9EBD-5235F642E284}" presName="composite" presStyleCnt="0"/>
      <dgm:spPr/>
    </dgm:pt>
    <dgm:pt modelId="{C701EB5D-B6E9-4C64-A616-F6FD2CDDF8EA}" type="pres">
      <dgm:prSet presAssocID="{0DEDAD01-1CEC-4276-9EBD-5235F642E284}" presName="parTx" presStyleLbl="alignNode1" presStyleIdx="2" presStyleCnt="5">
        <dgm:presLayoutVars>
          <dgm:chMax val="0"/>
          <dgm:chPref val="0"/>
          <dgm:bulletEnabled val="1"/>
        </dgm:presLayoutVars>
      </dgm:prSet>
      <dgm:spPr/>
      <dgm:t>
        <a:bodyPr/>
        <a:lstStyle/>
        <a:p>
          <a:endParaRPr lang="en-US"/>
        </a:p>
      </dgm:t>
    </dgm:pt>
    <dgm:pt modelId="{5E20E38B-3A69-4B3F-BF44-F210BDFDADB3}" type="pres">
      <dgm:prSet presAssocID="{0DEDAD01-1CEC-4276-9EBD-5235F642E284}" presName="desTx" presStyleLbl="alignAccFollowNode1" presStyleIdx="2" presStyleCnt="5">
        <dgm:presLayoutVars>
          <dgm:bulletEnabled val="1"/>
        </dgm:presLayoutVars>
      </dgm:prSet>
      <dgm:spPr/>
      <dgm:t>
        <a:bodyPr/>
        <a:lstStyle/>
        <a:p>
          <a:endParaRPr lang="en-US"/>
        </a:p>
      </dgm:t>
    </dgm:pt>
    <dgm:pt modelId="{2814BF56-360B-4A3F-92F0-A1AC4202D956}" type="pres">
      <dgm:prSet presAssocID="{6051C261-9160-46CB-844C-D5918AEE00F7}" presName="space" presStyleCnt="0"/>
      <dgm:spPr/>
    </dgm:pt>
    <dgm:pt modelId="{78ADF8DB-FB54-4762-A7D9-5F717BFA714E}" type="pres">
      <dgm:prSet presAssocID="{0F3CB5AC-1961-4586-A274-DB16FD83AB32}" presName="composite" presStyleCnt="0"/>
      <dgm:spPr/>
    </dgm:pt>
    <dgm:pt modelId="{26B1AB4A-ADC9-495D-9E98-AC006F55A061}" type="pres">
      <dgm:prSet presAssocID="{0F3CB5AC-1961-4586-A274-DB16FD83AB32}" presName="parTx" presStyleLbl="alignNode1" presStyleIdx="3" presStyleCnt="5">
        <dgm:presLayoutVars>
          <dgm:chMax val="0"/>
          <dgm:chPref val="0"/>
          <dgm:bulletEnabled val="1"/>
        </dgm:presLayoutVars>
      </dgm:prSet>
      <dgm:spPr/>
      <dgm:t>
        <a:bodyPr/>
        <a:lstStyle/>
        <a:p>
          <a:endParaRPr lang="en-US"/>
        </a:p>
      </dgm:t>
    </dgm:pt>
    <dgm:pt modelId="{E727D391-1F6C-4BC9-B3A9-F1E1F53465CD}" type="pres">
      <dgm:prSet presAssocID="{0F3CB5AC-1961-4586-A274-DB16FD83AB32}" presName="desTx" presStyleLbl="alignAccFollowNode1" presStyleIdx="3" presStyleCnt="5">
        <dgm:presLayoutVars>
          <dgm:bulletEnabled val="1"/>
        </dgm:presLayoutVars>
      </dgm:prSet>
      <dgm:spPr/>
      <dgm:t>
        <a:bodyPr/>
        <a:lstStyle/>
        <a:p>
          <a:endParaRPr lang="en-US"/>
        </a:p>
      </dgm:t>
    </dgm:pt>
    <dgm:pt modelId="{8AB4A863-3C24-4ED8-8D1D-1479784E01FA}" type="pres">
      <dgm:prSet presAssocID="{A769A873-CFAF-458B-B075-E5270DB4BCA2}" presName="space" presStyleCnt="0"/>
      <dgm:spPr/>
    </dgm:pt>
    <dgm:pt modelId="{3E222135-0340-427A-9BFF-2E7702A11A38}" type="pres">
      <dgm:prSet presAssocID="{726055D7-62D4-4C9A-B41D-7D86D0231A6E}" presName="composite" presStyleCnt="0"/>
      <dgm:spPr/>
    </dgm:pt>
    <dgm:pt modelId="{130226BA-3085-416A-B05B-DAE0BD61CD58}" type="pres">
      <dgm:prSet presAssocID="{726055D7-62D4-4C9A-B41D-7D86D0231A6E}" presName="parTx" presStyleLbl="alignNode1" presStyleIdx="4" presStyleCnt="5">
        <dgm:presLayoutVars>
          <dgm:chMax val="0"/>
          <dgm:chPref val="0"/>
          <dgm:bulletEnabled val="1"/>
        </dgm:presLayoutVars>
      </dgm:prSet>
      <dgm:spPr/>
      <dgm:t>
        <a:bodyPr/>
        <a:lstStyle/>
        <a:p>
          <a:endParaRPr lang="en-US"/>
        </a:p>
      </dgm:t>
    </dgm:pt>
    <dgm:pt modelId="{5D50A3C7-6A57-4E8B-8D80-69F12D93CDC2}" type="pres">
      <dgm:prSet presAssocID="{726055D7-62D4-4C9A-B41D-7D86D0231A6E}" presName="desTx" presStyleLbl="alignAccFollowNode1" presStyleIdx="4" presStyleCnt="5">
        <dgm:presLayoutVars>
          <dgm:bulletEnabled val="1"/>
        </dgm:presLayoutVars>
      </dgm:prSet>
      <dgm:spPr/>
      <dgm:t>
        <a:bodyPr/>
        <a:lstStyle/>
        <a:p>
          <a:endParaRPr lang="en-US"/>
        </a:p>
      </dgm:t>
    </dgm:pt>
  </dgm:ptLst>
  <dgm:cxnLst>
    <dgm:cxn modelId="{DA5E0502-778F-470C-B795-A62F2D20B607}" srcId="{1A92B0B1-A9E8-4997-B320-FFF51DAC33FA}" destId="{21F7E3ED-638D-4884-8644-5332C82F75DD}" srcOrd="0" destOrd="0" parTransId="{EF23E511-0FB3-4E68-A032-7DA8E315F281}" sibTransId="{807D2BE2-649E-43D3-BB9D-F33CED9F02DD}"/>
    <dgm:cxn modelId="{C7CC9F14-8EB3-4312-8585-F58EF0F59A0C}" type="presOf" srcId="{726055D7-62D4-4C9A-B41D-7D86D0231A6E}" destId="{130226BA-3085-416A-B05B-DAE0BD61CD58}" srcOrd="0" destOrd="0" presId="urn:microsoft.com/office/officeart/2005/8/layout/hList1"/>
    <dgm:cxn modelId="{730EB23F-F10F-439C-9175-2B44FF8EAE08}" type="presOf" srcId="{1A92B0B1-A9E8-4997-B320-FFF51DAC33FA}" destId="{C510222A-126E-44E5-8441-EAB73E746C11}" srcOrd="0" destOrd="0" presId="urn:microsoft.com/office/officeart/2005/8/layout/hList1"/>
    <dgm:cxn modelId="{EC602423-D156-4302-B3E7-013A8B15E830}" type="presOf" srcId="{0F3CB5AC-1961-4586-A274-DB16FD83AB32}" destId="{26B1AB4A-ADC9-495D-9E98-AC006F55A061}" srcOrd="0" destOrd="0" presId="urn:microsoft.com/office/officeart/2005/8/layout/hList1"/>
    <dgm:cxn modelId="{FAB19486-CB91-4EF1-B912-42617A64152B}" srcId="{726055D7-62D4-4C9A-B41D-7D86D0231A6E}" destId="{DD288CE9-01F8-4AD9-B07D-42E542B86F4E}" srcOrd="0" destOrd="0" parTransId="{06C49595-DB75-42DC-B7B7-AA66352261F3}" sibTransId="{EB6CA7DA-B6AE-4D21-9C1C-5792AD316002}"/>
    <dgm:cxn modelId="{586675F2-04B8-4B37-AAF2-78EE90855F23}" srcId="{0F3CB5AC-1961-4586-A274-DB16FD83AB32}" destId="{769582B1-AA0C-4867-8369-D71634B8EA12}" srcOrd="0" destOrd="0" parTransId="{BE581853-6966-4F61-8335-218F7242A548}" sibTransId="{FB0EA887-F991-4CBA-98A9-5E5414D54CC1}"/>
    <dgm:cxn modelId="{7B5AF1AD-5E4B-4181-A459-E991618FDF2D}" srcId="{16B733F4-C884-43FB-9BF1-203C7D6BA769}" destId="{21C7DF32-7D97-4381-9DAE-AB2ECD6AACCE}" srcOrd="1" destOrd="0" parTransId="{CEE9F00A-9679-4172-AF46-BE0BF68C6EA5}" sibTransId="{3F7AC55A-4352-4B5B-8DAA-5396985B51C8}"/>
    <dgm:cxn modelId="{D6C5B056-F97B-49FC-A3D2-BA9C852A024A}" type="presOf" srcId="{21F7E3ED-638D-4884-8644-5332C82F75DD}" destId="{E75A5E4C-E71F-4FAD-BA0E-C1B6CF411BEC}" srcOrd="0" destOrd="0" presId="urn:microsoft.com/office/officeart/2005/8/layout/hList1"/>
    <dgm:cxn modelId="{70D7486E-237A-4B31-A908-B8401790D550}" srcId="{16B733F4-C884-43FB-9BF1-203C7D6BA769}" destId="{1A92B0B1-A9E8-4997-B320-FFF51DAC33FA}" srcOrd="0" destOrd="0" parTransId="{AD4435E1-CD22-4E00-A69B-C70D8CC80941}" sibTransId="{15EC337C-1386-41E5-9A3F-BB7AB88671CD}"/>
    <dgm:cxn modelId="{8846F61B-458C-4EC5-B208-48E07A9980E4}" type="presOf" srcId="{16B733F4-C884-43FB-9BF1-203C7D6BA769}" destId="{25A05C4B-C8B4-4798-A485-BB3AF87DA238}" srcOrd="0" destOrd="0" presId="urn:microsoft.com/office/officeart/2005/8/layout/hList1"/>
    <dgm:cxn modelId="{F937CB04-E8D5-49BF-8716-1B8DD9995777}" srcId="{21C7DF32-7D97-4381-9DAE-AB2ECD6AACCE}" destId="{D875A85F-58CB-45B7-B42E-1609F92C6950}" srcOrd="0" destOrd="0" parTransId="{F032AAE6-5D24-4385-9CB4-0E11FBBEF218}" sibTransId="{17217530-22B2-47B8-AC22-007E6F669AF5}"/>
    <dgm:cxn modelId="{E21B4890-2B2C-456F-A0AE-F43518E9032E}" type="presOf" srcId="{56C2D0B3-73F7-4B36-822E-48D6EC75092D}" destId="{5E20E38B-3A69-4B3F-BF44-F210BDFDADB3}" srcOrd="0" destOrd="0" presId="urn:microsoft.com/office/officeart/2005/8/layout/hList1"/>
    <dgm:cxn modelId="{AE58FC66-EA43-4CD2-BA19-F45A959DCA9A}" type="presOf" srcId="{0DEDAD01-1CEC-4276-9EBD-5235F642E284}" destId="{C701EB5D-B6E9-4C64-A616-F6FD2CDDF8EA}" srcOrd="0" destOrd="0" presId="urn:microsoft.com/office/officeart/2005/8/layout/hList1"/>
    <dgm:cxn modelId="{63101DFA-B295-4951-9270-19617BC4AB24}" type="presOf" srcId="{769582B1-AA0C-4867-8369-D71634B8EA12}" destId="{E727D391-1F6C-4BC9-B3A9-F1E1F53465CD}" srcOrd="0" destOrd="0" presId="urn:microsoft.com/office/officeart/2005/8/layout/hList1"/>
    <dgm:cxn modelId="{BE3C797F-6FF6-47D2-9294-15CCD79B0EA8}" srcId="{16B733F4-C884-43FB-9BF1-203C7D6BA769}" destId="{0F3CB5AC-1961-4586-A274-DB16FD83AB32}" srcOrd="3" destOrd="0" parTransId="{9649620A-7750-4FD5-8CAD-873E5D7126FB}" sibTransId="{A769A873-CFAF-458B-B075-E5270DB4BCA2}"/>
    <dgm:cxn modelId="{E684020A-81E2-4C32-9153-27A8D9C7375E}" type="presOf" srcId="{DD288CE9-01F8-4AD9-B07D-42E542B86F4E}" destId="{5D50A3C7-6A57-4E8B-8D80-69F12D93CDC2}" srcOrd="0" destOrd="0" presId="urn:microsoft.com/office/officeart/2005/8/layout/hList1"/>
    <dgm:cxn modelId="{5E6E90C6-EE6D-434B-966B-9D4E8957C612}" srcId="{16B733F4-C884-43FB-9BF1-203C7D6BA769}" destId="{0DEDAD01-1CEC-4276-9EBD-5235F642E284}" srcOrd="2" destOrd="0" parTransId="{EDE65BC6-352F-4CEA-9189-5D0B0A2B0909}" sibTransId="{6051C261-9160-46CB-844C-D5918AEE00F7}"/>
    <dgm:cxn modelId="{F34332AC-21B7-42DA-BA4F-324771E3389D}" type="presOf" srcId="{21C7DF32-7D97-4381-9DAE-AB2ECD6AACCE}" destId="{01B74854-E4BA-4CD1-B80C-F57AC8E87DFF}" srcOrd="0" destOrd="0" presId="urn:microsoft.com/office/officeart/2005/8/layout/hList1"/>
    <dgm:cxn modelId="{FD843D3D-4B05-4C3C-8380-A1351AF3CF78}" srcId="{0DEDAD01-1CEC-4276-9EBD-5235F642E284}" destId="{56C2D0B3-73F7-4B36-822E-48D6EC75092D}" srcOrd="0" destOrd="0" parTransId="{6F6D20E1-C785-4D33-8455-7A1577E9D930}" sibTransId="{DC6BDE81-41B2-45F4-BCFC-215D0ADAF4AF}"/>
    <dgm:cxn modelId="{32FED1B5-4935-48C5-B67F-B382E4E3461C}" srcId="{16B733F4-C884-43FB-9BF1-203C7D6BA769}" destId="{726055D7-62D4-4C9A-B41D-7D86D0231A6E}" srcOrd="4" destOrd="0" parTransId="{5ACEC37F-F7E9-4D1D-BCFF-144F5D1A3C13}" sibTransId="{0DB49D93-F7E3-46CB-B09C-D1324F5AA8E5}"/>
    <dgm:cxn modelId="{2B7EEDB6-0771-4A3E-839B-208E897F964F}" type="presOf" srcId="{D875A85F-58CB-45B7-B42E-1609F92C6950}" destId="{323041BB-905F-4171-8691-1F509AD52130}" srcOrd="0" destOrd="0" presId="urn:microsoft.com/office/officeart/2005/8/layout/hList1"/>
    <dgm:cxn modelId="{B2C65E0B-9B8D-4742-A69F-55A8E3FCFC2A}" type="presParOf" srcId="{25A05C4B-C8B4-4798-A485-BB3AF87DA238}" destId="{B27B7556-BB00-4DC3-AB10-67DA8D87FAB9}" srcOrd="0" destOrd="0" presId="urn:microsoft.com/office/officeart/2005/8/layout/hList1"/>
    <dgm:cxn modelId="{4B46FEA9-E777-41BE-A2D9-46D864137EE1}" type="presParOf" srcId="{B27B7556-BB00-4DC3-AB10-67DA8D87FAB9}" destId="{C510222A-126E-44E5-8441-EAB73E746C11}" srcOrd="0" destOrd="0" presId="urn:microsoft.com/office/officeart/2005/8/layout/hList1"/>
    <dgm:cxn modelId="{01B0C9EC-A3FB-4989-BD1B-6B76C4B972AB}" type="presParOf" srcId="{B27B7556-BB00-4DC3-AB10-67DA8D87FAB9}" destId="{E75A5E4C-E71F-4FAD-BA0E-C1B6CF411BEC}" srcOrd="1" destOrd="0" presId="urn:microsoft.com/office/officeart/2005/8/layout/hList1"/>
    <dgm:cxn modelId="{48E7BFEC-504A-4EFC-87C7-8A3345D32890}" type="presParOf" srcId="{25A05C4B-C8B4-4798-A485-BB3AF87DA238}" destId="{11027532-8918-4169-A807-2714D5AFFBA3}" srcOrd="1" destOrd="0" presId="urn:microsoft.com/office/officeart/2005/8/layout/hList1"/>
    <dgm:cxn modelId="{71E29F11-BED9-4BD4-A81A-453655EE4552}" type="presParOf" srcId="{25A05C4B-C8B4-4798-A485-BB3AF87DA238}" destId="{448609D0-E9F6-4AAE-8597-5DA36D374763}" srcOrd="2" destOrd="0" presId="urn:microsoft.com/office/officeart/2005/8/layout/hList1"/>
    <dgm:cxn modelId="{ADC991F7-C712-4D04-80AC-DB4651ADA869}" type="presParOf" srcId="{448609D0-E9F6-4AAE-8597-5DA36D374763}" destId="{01B74854-E4BA-4CD1-B80C-F57AC8E87DFF}" srcOrd="0" destOrd="0" presId="urn:microsoft.com/office/officeart/2005/8/layout/hList1"/>
    <dgm:cxn modelId="{376AE3DE-C20C-4FBE-8E9A-63C1DC3A041D}" type="presParOf" srcId="{448609D0-E9F6-4AAE-8597-5DA36D374763}" destId="{323041BB-905F-4171-8691-1F509AD52130}" srcOrd="1" destOrd="0" presId="urn:microsoft.com/office/officeart/2005/8/layout/hList1"/>
    <dgm:cxn modelId="{87304FE4-8A3A-458A-87E5-C5F669EAE9B2}" type="presParOf" srcId="{25A05C4B-C8B4-4798-A485-BB3AF87DA238}" destId="{2AE936E6-1A28-426B-ADDF-DB0F13EEC60E}" srcOrd="3" destOrd="0" presId="urn:microsoft.com/office/officeart/2005/8/layout/hList1"/>
    <dgm:cxn modelId="{A5A68058-971E-4AB5-A588-F5CAF9B6A66D}" type="presParOf" srcId="{25A05C4B-C8B4-4798-A485-BB3AF87DA238}" destId="{7A788138-08E4-4081-8D24-D2DDD43E052B}" srcOrd="4" destOrd="0" presId="urn:microsoft.com/office/officeart/2005/8/layout/hList1"/>
    <dgm:cxn modelId="{C3DB6649-B608-48BA-AC3E-DA40FDBAA417}" type="presParOf" srcId="{7A788138-08E4-4081-8D24-D2DDD43E052B}" destId="{C701EB5D-B6E9-4C64-A616-F6FD2CDDF8EA}" srcOrd="0" destOrd="0" presId="urn:microsoft.com/office/officeart/2005/8/layout/hList1"/>
    <dgm:cxn modelId="{D4A383D6-ED4B-438D-A555-182A0FE8DCE3}" type="presParOf" srcId="{7A788138-08E4-4081-8D24-D2DDD43E052B}" destId="{5E20E38B-3A69-4B3F-BF44-F210BDFDADB3}" srcOrd="1" destOrd="0" presId="urn:microsoft.com/office/officeart/2005/8/layout/hList1"/>
    <dgm:cxn modelId="{4F060551-FCE8-4E46-A585-883BCE7D450E}" type="presParOf" srcId="{25A05C4B-C8B4-4798-A485-BB3AF87DA238}" destId="{2814BF56-360B-4A3F-92F0-A1AC4202D956}" srcOrd="5" destOrd="0" presId="urn:microsoft.com/office/officeart/2005/8/layout/hList1"/>
    <dgm:cxn modelId="{58CAC3F1-4857-44E2-A898-267C3B4E895F}" type="presParOf" srcId="{25A05C4B-C8B4-4798-A485-BB3AF87DA238}" destId="{78ADF8DB-FB54-4762-A7D9-5F717BFA714E}" srcOrd="6" destOrd="0" presId="urn:microsoft.com/office/officeart/2005/8/layout/hList1"/>
    <dgm:cxn modelId="{B5AE8F04-A972-41C3-B3DD-6852C2B639EA}" type="presParOf" srcId="{78ADF8DB-FB54-4762-A7D9-5F717BFA714E}" destId="{26B1AB4A-ADC9-495D-9E98-AC006F55A061}" srcOrd="0" destOrd="0" presId="urn:microsoft.com/office/officeart/2005/8/layout/hList1"/>
    <dgm:cxn modelId="{C6D804FC-5100-4DE8-9BEE-4A50D82B44D2}" type="presParOf" srcId="{78ADF8DB-FB54-4762-A7D9-5F717BFA714E}" destId="{E727D391-1F6C-4BC9-B3A9-F1E1F53465CD}" srcOrd="1" destOrd="0" presId="urn:microsoft.com/office/officeart/2005/8/layout/hList1"/>
    <dgm:cxn modelId="{61CE9B11-D090-4EF2-9F28-25447F125F63}" type="presParOf" srcId="{25A05C4B-C8B4-4798-A485-BB3AF87DA238}" destId="{8AB4A863-3C24-4ED8-8D1D-1479784E01FA}" srcOrd="7" destOrd="0" presId="urn:microsoft.com/office/officeart/2005/8/layout/hList1"/>
    <dgm:cxn modelId="{D258183B-CA26-40F2-8EA0-54F6AA96FB40}" type="presParOf" srcId="{25A05C4B-C8B4-4798-A485-BB3AF87DA238}" destId="{3E222135-0340-427A-9BFF-2E7702A11A38}" srcOrd="8" destOrd="0" presId="urn:microsoft.com/office/officeart/2005/8/layout/hList1"/>
    <dgm:cxn modelId="{B96E21D6-EC3C-49CA-A8CE-1DD6B8331746}" type="presParOf" srcId="{3E222135-0340-427A-9BFF-2E7702A11A38}" destId="{130226BA-3085-416A-B05B-DAE0BD61CD58}" srcOrd="0" destOrd="0" presId="urn:microsoft.com/office/officeart/2005/8/layout/hList1"/>
    <dgm:cxn modelId="{8BF34B5C-DFB3-4D4A-BC45-E00312FC1131}" type="presParOf" srcId="{3E222135-0340-427A-9BFF-2E7702A11A38}" destId="{5D50A3C7-6A57-4E8B-8D80-69F12D93CD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BA4244-C7CC-4C3B-A792-B7F467D5A33A}" type="doc">
      <dgm:prSet loTypeId="urn:microsoft.com/office/officeart/2005/8/layout/arrow4" loCatId="process" qsTypeId="urn:microsoft.com/office/officeart/2005/8/quickstyle/simple1" qsCatId="simple" csTypeId="urn:microsoft.com/office/officeart/2005/8/colors/colorful2" csCatId="colorful" phldr="1"/>
      <dgm:spPr/>
      <dgm:t>
        <a:bodyPr/>
        <a:lstStyle/>
        <a:p>
          <a:endParaRPr lang="en-US"/>
        </a:p>
      </dgm:t>
    </dgm:pt>
    <dgm:pt modelId="{7CA4B318-0C35-43AA-8400-B463CDD1ED7B}">
      <dgm:prSet phldrT="[Text]"/>
      <dgm:spPr>
        <a:solidFill>
          <a:srgbClr val="92D050"/>
        </a:solidFill>
      </dgm:spPr>
      <dgm:t>
        <a:bodyPr/>
        <a:lstStyle/>
        <a:p>
          <a:r>
            <a:rPr lang="en-US" b="1" dirty="0" smtClean="0"/>
            <a:t>Risk Based</a:t>
          </a:r>
        </a:p>
        <a:p>
          <a:r>
            <a:rPr lang="en-US" b="0" dirty="0" smtClean="0"/>
            <a:t>Systems oriented</a:t>
          </a:r>
        </a:p>
        <a:p>
          <a:r>
            <a:rPr lang="en-US" b="0" dirty="0" smtClean="0"/>
            <a:t>Risk Management Driven</a:t>
          </a:r>
        </a:p>
        <a:p>
          <a:r>
            <a:rPr lang="en-US" b="0" dirty="0" smtClean="0"/>
            <a:t>Prevention thru Design</a:t>
          </a:r>
        </a:p>
        <a:p>
          <a:r>
            <a:rPr lang="en-US" b="0" dirty="0" smtClean="0"/>
            <a:t>Hierarchy of controls</a:t>
          </a:r>
          <a:endParaRPr lang="en-US" b="0" dirty="0"/>
        </a:p>
      </dgm:t>
    </dgm:pt>
    <dgm:pt modelId="{81EEE6D5-AB08-4AB2-91B7-8E744280B5F6}" type="parTrans" cxnId="{AA9B0B07-6A66-4C7D-967C-7AA6FE29DE63}">
      <dgm:prSet/>
      <dgm:spPr/>
      <dgm:t>
        <a:bodyPr/>
        <a:lstStyle/>
        <a:p>
          <a:endParaRPr lang="en-US"/>
        </a:p>
      </dgm:t>
    </dgm:pt>
    <dgm:pt modelId="{1563CD6E-681F-493F-8A3B-CC1DC8A2C8D3}" type="sibTrans" cxnId="{AA9B0B07-6A66-4C7D-967C-7AA6FE29DE63}">
      <dgm:prSet/>
      <dgm:spPr/>
      <dgm:t>
        <a:bodyPr/>
        <a:lstStyle/>
        <a:p>
          <a:endParaRPr lang="en-US"/>
        </a:p>
      </dgm:t>
    </dgm:pt>
    <dgm:pt modelId="{785E7522-895C-4123-8FBE-4483BA4A1E95}">
      <dgm:prSet phldrT="[Text]"/>
      <dgm:spPr>
        <a:solidFill>
          <a:schemeClr val="bg1">
            <a:lumMod val="85000"/>
          </a:schemeClr>
        </a:solidFill>
      </dgm:spPr>
      <dgm:t>
        <a:bodyPr/>
        <a:lstStyle/>
        <a:p>
          <a:r>
            <a:rPr lang="en-US" b="0" dirty="0" smtClean="0"/>
            <a:t>Program Oriented</a:t>
          </a:r>
        </a:p>
        <a:p>
          <a:r>
            <a:rPr lang="en-US" b="0" dirty="0" smtClean="0"/>
            <a:t>Compliance driven</a:t>
          </a:r>
        </a:p>
        <a:p>
          <a:r>
            <a:rPr lang="en-US" b="0" dirty="0" smtClean="0"/>
            <a:t>Hazard Based </a:t>
          </a:r>
          <a:endParaRPr lang="en-US" b="0" dirty="0"/>
        </a:p>
      </dgm:t>
    </dgm:pt>
    <dgm:pt modelId="{B6082FCF-1D90-4F2A-BFBE-5CA7F7EED9A9}" type="parTrans" cxnId="{8083CC49-15EC-4410-B8A5-D8B774CB885B}">
      <dgm:prSet/>
      <dgm:spPr/>
      <dgm:t>
        <a:bodyPr/>
        <a:lstStyle/>
        <a:p>
          <a:endParaRPr lang="en-US"/>
        </a:p>
      </dgm:t>
    </dgm:pt>
    <dgm:pt modelId="{1A5684AE-EE97-4247-8828-C17607E3ED4C}" type="sibTrans" cxnId="{8083CC49-15EC-4410-B8A5-D8B774CB885B}">
      <dgm:prSet/>
      <dgm:spPr/>
      <dgm:t>
        <a:bodyPr/>
        <a:lstStyle/>
        <a:p>
          <a:endParaRPr lang="en-US"/>
        </a:p>
      </dgm:t>
    </dgm:pt>
    <dgm:pt modelId="{0F634020-2463-4A93-89CE-83174F06177B}" type="pres">
      <dgm:prSet presAssocID="{93BA4244-C7CC-4C3B-A792-B7F467D5A33A}" presName="compositeShape" presStyleCnt="0">
        <dgm:presLayoutVars>
          <dgm:chMax val="2"/>
          <dgm:dir/>
          <dgm:resizeHandles val="exact"/>
        </dgm:presLayoutVars>
      </dgm:prSet>
      <dgm:spPr/>
      <dgm:t>
        <a:bodyPr/>
        <a:lstStyle/>
        <a:p>
          <a:endParaRPr lang="en-US"/>
        </a:p>
      </dgm:t>
    </dgm:pt>
    <dgm:pt modelId="{C026618A-62DB-4752-86D5-66E84FA13875}" type="pres">
      <dgm:prSet presAssocID="{7CA4B318-0C35-43AA-8400-B463CDD1ED7B}" presName="upArrow" presStyleLbl="node1" presStyleIdx="0" presStyleCnt="2" custScaleX="85138" custScaleY="87054" custLinFactNeighborX="14702" custLinFactNeighborY="1236"/>
      <dgm:spPr/>
    </dgm:pt>
    <dgm:pt modelId="{B18D82F3-2FEB-4720-9FFA-F1BF0F12305C}" type="pres">
      <dgm:prSet presAssocID="{7CA4B318-0C35-43AA-8400-B463CDD1ED7B}" presName="upArrowText" presStyleLbl="revTx" presStyleIdx="0" presStyleCnt="2" custScaleX="57723" custLinFactNeighborX="-4437">
        <dgm:presLayoutVars>
          <dgm:chMax val="0"/>
          <dgm:bulletEnabled val="1"/>
        </dgm:presLayoutVars>
      </dgm:prSet>
      <dgm:spPr/>
      <dgm:t>
        <a:bodyPr/>
        <a:lstStyle/>
        <a:p>
          <a:endParaRPr lang="en-US"/>
        </a:p>
      </dgm:t>
    </dgm:pt>
    <dgm:pt modelId="{627A6AB8-141C-4EB1-ACBB-39D476F2E84A}" type="pres">
      <dgm:prSet presAssocID="{785E7522-895C-4123-8FBE-4483BA4A1E95}" presName="downArrow" presStyleLbl="node1" presStyleIdx="1" presStyleCnt="2" custScaleX="77747" custScaleY="97025" custLinFactNeighborX="1042" custLinFactNeighborY="-918"/>
      <dgm:spPr/>
    </dgm:pt>
    <dgm:pt modelId="{E86E478F-D224-4052-93AE-CD565732D260}" type="pres">
      <dgm:prSet presAssocID="{785E7522-895C-4123-8FBE-4483BA4A1E95}" presName="downArrowText" presStyleLbl="revTx" presStyleIdx="1" presStyleCnt="2" custScaleX="41552" custLinFactNeighborX="-7148" custLinFactNeighborY="0">
        <dgm:presLayoutVars>
          <dgm:chMax val="0"/>
          <dgm:bulletEnabled val="1"/>
        </dgm:presLayoutVars>
      </dgm:prSet>
      <dgm:spPr/>
      <dgm:t>
        <a:bodyPr/>
        <a:lstStyle/>
        <a:p>
          <a:endParaRPr lang="en-US"/>
        </a:p>
      </dgm:t>
    </dgm:pt>
  </dgm:ptLst>
  <dgm:cxnLst>
    <dgm:cxn modelId="{7A35F5AE-8359-4531-A708-064FEFEF6EF0}" type="presOf" srcId="{785E7522-895C-4123-8FBE-4483BA4A1E95}" destId="{E86E478F-D224-4052-93AE-CD565732D260}" srcOrd="0" destOrd="0" presId="urn:microsoft.com/office/officeart/2005/8/layout/arrow4"/>
    <dgm:cxn modelId="{8083CC49-15EC-4410-B8A5-D8B774CB885B}" srcId="{93BA4244-C7CC-4C3B-A792-B7F467D5A33A}" destId="{785E7522-895C-4123-8FBE-4483BA4A1E95}" srcOrd="1" destOrd="0" parTransId="{B6082FCF-1D90-4F2A-BFBE-5CA7F7EED9A9}" sibTransId="{1A5684AE-EE97-4247-8828-C17607E3ED4C}"/>
    <dgm:cxn modelId="{2F6B86A0-5E90-45CA-B019-7406B079DB11}" type="presOf" srcId="{7CA4B318-0C35-43AA-8400-B463CDD1ED7B}" destId="{B18D82F3-2FEB-4720-9FFA-F1BF0F12305C}" srcOrd="0" destOrd="0" presId="urn:microsoft.com/office/officeart/2005/8/layout/arrow4"/>
    <dgm:cxn modelId="{EE385F42-4F92-4885-96E5-24000A0D27AB}" type="presOf" srcId="{93BA4244-C7CC-4C3B-A792-B7F467D5A33A}" destId="{0F634020-2463-4A93-89CE-83174F06177B}" srcOrd="0" destOrd="0" presId="urn:microsoft.com/office/officeart/2005/8/layout/arrow4"/>
    <dgm:cxn modelId="{AA9B0B07-6A66-4C7D-967C-7AA6FE29DE63}" srcId="{93BA4244-C7CC-4C3B-A792-B7F467D5A33A}" destId="{7CA4B318-0C35-43AA-8400-B463CDD1ED7B}" srcOrd="0" destOrd="0" parTransId="{81EEE6D5-AB08-4AB2-91B7-8E744280B5F6}" sibTransId="{1563CD6E-681F-493F-8A3B-CC1DC8A2C8D3}"/>
    <dgm:cxn modelId="{C19DE1BD-2F4E-40E2-AFDA-551CA92F89D6}" type="presParOf" srcId="{0F634020-2463-4A93-89CE-83174F06177B}" destId="{C026618A-62DB-4752-86D5-66E84FA13875}" srcOrd="0" destOrd="0" presId="urn:microsoft.com/office/officeart/2005/8/layout/arrow4"/>
    <dgm:cxn modelId="{C27D6699-851C-492D-A77A-0527E87BAB10}" type="presParOf" srcId="{0F634020-2463-4A93-89CE-83174F06177B}" destId="{B18D82F3-2FEB-4720-9FFA-F1BF0F12305C}" srcOrd="1" destOrd="0" presId="urn:microsoft.com/office/officeart/2005/8/layout/arrow4"/>
    <dgm:cxn modelId="{CA82E0CF-C9E0-40E7-9D08-7AB36AD54191}" type="presParOf" srcId="{0F634020-2463-4A93-89CE-83174F06177B}" destId="{627A6AB8-141C-4EB1-ACBB-39D476F2E84A}" srcOrd="2" destOrd="0" presId="urn:microsoft.com/office/officeart/2005/8/layout/arrow4"/>
    <dgm:cxn modelId="{DFCBF6D3-9F33-4F6F-863C-9059929738BD}" type="presParOf" srcId="{0F634020-2463-4A93-89CE-83174F06177B}" destId="{E86E478F-D224-4052-93AE-CD565732D260}"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A52AFE-16A3-454F-81D9-B5B8953DE27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F0C1283-110A-4420-AB51-3CC5DEC18FFA}">
      <dgm:prSet phldrT="[Text]"/>
      <dgm:spPr/>
      <dgm:t>
        <a:bodyPr/>
        <a:lstStyle/>
        <a:p>
          <a:r>
            <a:rPr lang="en-US" dirty="0" smtClean="0"/>
            <a:t>Reduce Uncertainty</a:t>
          </a:r>
          <a:endParaRPr lang="en-US" dirty="0"/>
        </a:p>
      </dgm:t>
    </dgm:pt>
    <dgm:pt modelId="{6D9305C7-9D9A-4CE0-AAE2-D4AF5E4EFEF2}" type="parTrans" cxnId="{15E23BBC-4739-44C0-A66E-E010714DE5CA}">
      <dgm:prSet/>
      <dgm:spPr/>
      <dgm:t>
        <a:bodyPr/>
        <a:lstStyle/>
        <a:p>
          <a:endParaRPr lang="en-US"/>
        </a:p>
      </dgm:t>
    </dgm:pt>
    <dgm:pt modelId="{DA011306-37DF-4C68-9B6B-C58B41A2D58A}" type="sibTrans" cxnId="{15E23BBC-4739-44C0-A66E-E010714DE5CA}">
      <dgm:prSet/>
      <dgm:spPr/>
      <dgm:t>
        <a:bodyPr/>
        <a:lstStyle/>
        <a:p>
          <a:endParaRPr lang="en-US"/>
        </a:p>
      </dgm:t>
    </dgm:pt>
    <dgm:pt modelId="{37532F28-BC52-4039-936B-6DB023C412E7}">
      <dgm:prSet phldrT="[Text]"/>
      <dgm:spPr/>
      <dgm:t>
        <a:bodyPr/>
        <a:lstStyle/>
        <a:p>
          <a:r>
            <a:rPr lang="en-US" dirty="0" smtClean="0"/>
            <a:t>Improve Decision Making</a:t>
          </a:r>
          <a:endParaRPr lang="en-US" dirty="0"/>
        </a:p>
      </dgm:t>
    </dgm:pt>
    <dgm:pt modelId="{0389325A-FD29-4EE7-B6C4-92C567F8EACC}" type="parTrans" cxnId="{858DF5B0-14EB-4837-ABF9-3AD4C3745F27}">
      <dgm:prSet/>
      <dgm:spPr/>
      <dgm:t>
        <a:bodyPr/>
        <a:lstStyle/>
        <a:p>
          <a:endParaRPr lang="en-US"/>
        </a:p>
      </dgm:t>
    </dgm:pt>
    <dgm:pt modelId="{A0AFF02A-34C2-4F58-A1B9-3945CC26536A}" type="sibTrans" cxnId="{858DF5B0-14EB-4837-ABF9-3AD4C3745F27}">
      <dgm:prSet/>
      <dgm:spPr/>
      <dgm:t>
        <a:bodyPr/>
        <a:lstStyle/>
        <a:p>
          <a:endParaRPr lang="en-US"/>
        </a:p>
      </dgm:t>
    </dgm:pt>
    <dgm:pt modelId="{B7D358BF-FCA5-4B86-A6A2-4E770F019B24}">
      <dgm:prSet phldrT="[Text]"/>
      <dgm:spPr/>
      <dgm:t>
        <a:bodyPr/>
        <a:lstStyle/>
        <a:p>
          <a:r>
            <a:rPr lang="en-US" dirty="0" smtClean="0"/>
            <a:t>Protect People and Assets</a:t>
          </a:r>
          <a:endParaRPr lang="en-US" dirty="0"/>
        </a:p>
      </dgm:t>
    </dgm:pt>
    <dgm:pt modelId="{90802927-2562-467C-AC4F-95B2D22FFF4B}" type="parTrans" cxnId="{C8C235FB-1450-446A-8823-7A2919711BAC}">
      <dgm:prSet/>
      <dgm:spPr/>
      <dgm:t>
        <a:bodyPr/>
        <a:lstStyle/>
        <a:p>
          <a:endParaRPr lang="en-US"/>
        </a:p>
      </dgm:t>
    </dgm:pt>
    <dgm:pt modelId="{FA206105-7E00-4A7B-9157-E5C10FC6EF79}" type="sibTrans" cxnId="{C8C235FB-1450-446A-8823-7A2919711BAC}">
      <dgm:prSet/>
      <dgm:spPr/>
      <dgm:t>
        <a:bodyPr/>
        <a:lstStyle/>
        <a:p>
          <a:endParaRPr lang="en-US"/>
        </a:p>
      </dgm:t>
    </dgm:pt>
    <dgm:pt modelId="{89463FCF-B5A1-4751-A28B-847916D2187F}">
      <dgm:prSet/>
      <dgm:spPr/>
      <dgm:t>
        <a:bodyPr/>
        <a:lstStyle/>
        <a:p>
          <a:r>
            <a:rPr lang="en-US" dirty="0" smtClean="0"/>
            <a:t>Achieve Business Objectives</a:t>
          </a:r>
          <a:endParaRPr lang="en-US" dirty="0"/>
        </a:p>
      </dgm:t>
    </dgm:pt>
    <dgm:pt modelId="{895BCE92-4E97-462C-A7CE-783C281A26C8}" type="parTrans" cxnId="{D78C3577-5266-4FBC-88AF-CD2313F1C5AF}">
      <dgm:prSet/>
      <dgm:spPr/>
      <dgm:t>
        <a:bodyPr/>
        <a:lstStyle/>
        <a:p>
          <a:endParaRPr lang="en-US"/>
        </a:p>
      </dgm:t>
    </dgm:pt>
    <dgm:pt modelId="{B0E8EC5D-95D2-43C4-B774-1928AA6ED592}" type="sibTrans" cxnId="{D78C3577-5266-4FBC-88AF-CD2313F1C5AF}">
      <dgm:prSet/>
      <dgm:spPr/>
      <dgm:t>
        <a:bodyPr/>
        <a:lstStyle/>
        <a:p>
          <a:endParaRPr lang="en-US"/>
        </a:p>
      </dgm:t>
    </dgm:pt>
    <dgm:pt modelId="{71039901-5B81-406D-8192-7E51867C1D8C}" type="pres">
      <dgm:prSet presAssocID="{9FA52AFE-16A3-454F-81D9-B5B8953DE277}" presName="Name0" presStyleCnt="0">
        <dgm:presLayoutVars>
          <dgm:chMax val="11"/>
          <dgm:chPref val="11"/>
          <dgm:dir/>
          <dgm:resizeHandles/>
        </dgm:presLayoutVars>
      </dgm:prSet>
      <dgm:spPr/>
      <dgm:t>
        <a:bodyPr/>
        <a:lstStyle/>
        <a:p>
          <a:endParaRPr lang="en-US"/>
        </a:p>
      </dgm:t>
    </dgm:pt>
    <dgm:pt modelId="{DEEC55DA-A4C9-4BDA-BB93-1B3BB71D877A}" type="pres">
      <dgm:prSet presAssocID="{B7D358BF-FCA5-4B86-A6A2-4E770F019B24}" presName="Accent4" presStyleCnt="0"/>
      <dgm:spPr/>
    </dgm:pt>
    <dgm:pt modelId="{C6671F6B-A00C-43CA-9DD0-5558D21261EE}" type="pres">
      <dgm:prSet presAssocID="{B7D358BF-FCA5-4B86-A6A2-4E770F019B24}" presName="Accent" presStyleLbl="node1" presStyleIdx="0" presStyleCnt="4"/>
      <dgm:spPr/>
    </dgm:pt>
    <dgm:pt modelId="{2EF88861-9801-4B3B-832F-37987206F355}" type="pres">
      <dgm:prSet presAssocID="{B7D358BF-FCA5-4B86-A6A2-4E770F019B24}" presName="ParentBackground4" presStyleCnt="0"/>
      <dgm:spPr/>
    </dgm:pt>
    <dgm:pt modelId="{5EDED9AA-2DE5-43B5-BE37-46743A046088}" type="pres">
      <dgm:prSet presAssocID="{B7D358BF-FCA5-4B86-A6A2-4E770F019B24}" presName="ParentBackground" presStyleLbl="fgAcc1" presStyleIdx="0" presStyleCnt="4"/>
      <dgm:spPr/>
      <dgm:t>
        <a:bodyPr/>
        <a:lstStyle/>
        <a:p>
          <a:endParaRPr lang="en-US"/>
        </a:p>
      </dgm:t>
    </dgm:pt>
    <dgm:pt modelId="{252145C1-783E-4547-80D6-3F9D4B6DB020}" type="pres">
      <dgm:prSet presAssocID="{B7D358BF-FCA5-4B86-A6A2-4E770F019B24}" presName="Parent4" presStyleLbl="revTx" presStyleIdx="0" presStyleCnt="0">
        <dgm:presLayoutVars>
          <dgm:chMax val="1"/>
          <dgm:chPref val="1"/>
          <dgm:bulletEnabled val="1"/>
        </dgm:presLayoutVars>
      </dgm:prSet>
      <dgm:spPr/>
      <dgm:t>
        <a:bodyPr/>
        <a:lstStyle/>
        <a:p>
          <a:endParaRPr lang="en-US"/>
        </a:p>
      </dgm:t>
    </dgm:pt>
    <dgm:pt modelId="{01CFD0C1-CB50-44F6-80F0-96EF9CB8441C}" type="pres">
      <dgm:prSet presAssocID="{89463FCF-B5A1-4751-A28B-847916D2187F}" presName="Accent3" presStyleCnt="0"/>
      <dgm:spPr/>
    </dgm:pt>
    <dgm:pt modelId="{98C8E3DB-61DD-46CA-90E0-EF9D933E2F5E}" type="pres">
      <dgm:prSet presAssocID="{89463FCF-B5A1-4751-A28B-847916D2187F}" presName="Accent" presStyleLbl="node1" presStyleIdx="1" presStyleCnt="4"/>
      <dgm:spPr/>
    </dgm:pt>
    <dgm:pt modelId="{54DE1C16-C129-4574-A25B-4EEDD305D49E}" type="pres">
      <dgm:prSet presAssocID="{89463FCF-B5A1-4751-A28B-847916D2187F}" presName="ParentBackground3" presStyleCnt="0"/>
      <dgm:spPr/>
    </dgm:pt>
    <dgm:pt modelId="{13D774FC-0083-4047-B8EA-428CA900A116}" type="pres">
      <dgm:prSet presAssocID="{89463FCF-B5A1-4751-A28B-847916D2187F}" presName="ParentBackground" presStyleLbl="fgAcc1" presStyleIdx="1" presStyleCnt="4"/>
      <dgm:spPr/>
      <dgm:t>
        <a:bodyPr/>
        <a:lstStyle/>
        <a:p>
          <a:endParaRPr lang="en-US"/>
        </a:p>
      </dgm:t>
    </dgm:pt>
    <dgm:pt modelId="{01A9B31B-8CC7-418B-BA00-FD9EFC4C8397}" type="pres">
      <dgm:prSet presAssocID="{89463FCF-B5A1-4751-A28B-847916D2187F}" presName="Parent3" presStyleLbl="revTx" presStyleIdx="0" presStyleCnt="0">
        <dgm:presLayoutVars>
          <dgm:chMax val="1"/>
          <dgm:chPref val="1"/>
          <dgm:bulletEnabled val="1"/>
        </dgm:presLayoutVars>
      </dgm:prSet>
      <dgm:spPr/>
      <dgm:t>
        <a:bodyPr/>
        <a:lstStyle/>
        <a:p>
          <a:endParaRPr lang="en-US"/>
        </a:p>
      </dgm:t>
    </dgm:pt>
    <dgm:pt modelId="{9C82495C-FE7F-438A-80E0-B365C89F8410}" type="pres">
      <dgm:prSet presAssocID="{37532F28-BC52-4039-936B-6DB023C412E7}" presName="Accent2" presStyleCnt="0"/>
      <dgm:spPr/>
    </dgm:pt>
    <dgm:pt modelId="{C20F4E22-9493-4568-AE99-3B8EBAF382FD}" type="pres">
      <dgm:prSet presAssocID="{37532F28-BC52-4039-936B-6DB023C412E7}" presName="Accent" presStyleLbl="node1" presStyleIdx="2" presStyleCnt="4"/>
      <dgm:spPr/>
    </dgm:pt>
    <dgm:pt modelId="{27743333-0E70-4AC8-BFC5-B39AD7A741A2}" type="pres">
      <dgm:prSet presAssocID="{37532F28-BC52-4039-936B-6DB023C412E7}" presName="ParentBackground2" presStyleCnt="0"/>
      <dgm:spPr/>
    </dgm:pt>
    <dgm:pt modelId="{C26BC44E-B9C8-43A2-9847-1C4C3D0640B1}" type="pres">
      <dgm:prSet presAssocID="{37532F28-BC52-4039-936B-6DB023C412E7}" presName="ParentBackground" presStyleLbl="fgAcc1" presStyleIdx="2" presStyleCnt="4"/>
      <dgm:spPr/>
      <dgm:t>
        <a:bodyPr/>
        <a:lstStyle/>
        <a:p>
          <a:endParaRPr lang="en-US"/>
        </a:p>
      </dgm:t>
    </dgm:pt>
    <dgm:pt modelId="{65D69191-11C6-44F1-A476-36A8D4A926F6}" type="pres">
      <dgm:prSet presAssocID="{37532F28-BC52-4039-936B-6DB023C412E7}" presName="Parent2" presStyleLbl="revTx" presStyleIdx="0" presStyleCnt="0">
        <dgm:presLayoutVars>
          <dgm:chMax val="1"/>
          <dgm:chPref val="1"/>
          <dgm:bulletEnabled val="1"/>
        </dgm:presLayoutVars>
      </dgm:prSet>
      <dgm:spPr/>
      <dgm:t>
        <a:bodyPr/>
        <a:lstStyle/>
        <a:p>
          <a:endParaRPr lang="en-US"/>
        </a:p>
      </dgm:t>
    </dgm:pt>
    <dgm:pt modelId="{84C1E30D-28E5-48AD-9427-F691E7FCF5CA}" type="pres">
      <dgm:prSet presAssocID="{3F0C1283-110A-4420-AB51-3CC5DEC18FFA}" presName="Accent1" presStyleCnt="0"/>
      <dgm:spPr/>
    </dgm:pt>
    <dgm:pt modelId="{13CD2ED0-810A-4A41-B3DE-2D1EBF6869CA}" type="pres">
      <dgm:prSet presAssocID="{3F0C1283-110A-4420-AB51-3CC5DEC18FFA}" presName="Accent" presStyleLbl="node1" presStyleIdx="3" presStyleCnt="4"/>
      <dgm:spPr/>
    </dgm:pt>
    <dgm:pt modelId="{F970F888-4F01-419D-BBFD-7F2F659CA807}" type="pres">
      <dgm:prSet presAssocID="{3F0C1283-110A-4420-AB51-3CC5DEC18FFA}" presName="ParentBackground1" presStyleCnt="0"/>
      <dgm:spPr/>
    </dgm:pt>
    <dgm:pt modelId="{3CDC39E1-73B5-4974-A1F1-F7489FE8F936}" type="pres">
      <dgm:prSet presAssocID="{3F0C1283-110A-4420-AB51-3CC5DEC18FFA}" presName="ParentBackground" presStyleLbl="fgAcc1" presStyleIdx="3" presStyleCnt="4"/>
      <dgm:spPr/>
      <dgm:t>
        <a:bodyPr/>
        <a:lstStyle/>
        <a:p>
          <a:endParaRPr lang="en-US"/>
        </a:p>
      </dgm:t>
    </dgm:pt>
    <dgm:pt modelId="{315C292C-D05E-41A5-9958-45E5454C8082}" type="pres">
      <dgm:prSet presAssocID="{3F0C1283-110A-4420-AB51-3CC5DEC18FFA}" presName="Parent1" presStyleLbl="revTx" presStyleIdx="0" presStyleCnt="0">
        <dgm:presLayoutVars>
          <dgm:chMax val="1"/>
          <dgm:chPref val="1"/>
          <dgm:bulletEnabled val="1"/>
        </dgm:presLayoutVars>
      </dgm:prSet>
      <dgm:spPr/>
      <dgm:t>
        <a:bodyPr/>
        <a:lstStyle/>
        <a:p>
          <a:endParaRPr lang="en-US"/>
        </a:p>
      </dgm:t>
    </dgm:pt>
  </dgm:ptLst>
  <dgm:cxnLst>
    <dgm:cxn modelId="{858DF5B0-14EB-4837-ABF9-3AD4C3745F27}" srcId="{9FA52AFE-16A3-454F-81D9-B5B8953DE277}" destId="{37532F28-BC52-4039-936B-6DB023C412E7}" srcOrd="1" destOrd="0" parTransId="{0389325A-FD29-4EE7-B6C4-92C567F8EACC}" sibTransId="{A0AFF02A-34C2-4F58-A1B9-3945CC26536A}"/>
    <dgm:cxn modelId="{C8C235FB-1450-446A-8823-7A2919711BAC}" srcId="{9FA52AFE-16A3-454F-81D9-B5B8953DE277}" destId="{B7D358BF-FCA5-4B86-A6A2-4E770F019B24}" srcOrd="3" destOrd="0" parTransId="{90802927-2562-467C-AC4F-95B2D22FFF4B}" sibTransId="{FA206105-7E00-4A7B-9157-E5C10FC6EF79}"/>
    <dgm:cxn modelId="{CA82ECA2-B952-464C-8A4C-09B3F4B1D807}" type="presOf" srcId="{37532F28-BC52-4039-936B-6DB023C412E7}" destId="{C26BC44E-B9C8-43A2-9847-1C4C3D0640B1}" srcOrd="0" destOrd="0" presId="urn:microsoft.com/office/officeart/2011/layout/CircleProcess"/>
    <dgm:cxn modelId="{76B154A0-FDD7-4C6A-8E75-83B07583562E}" type="presOf" srcId="{89463FCF-B5A1-4751-A28B-847916D2187F}" destId="{13D774FC-0083-4047-B8EA-428CA900A116}" srcOrd="0" destOrd="0" presId="urn:microsoft.com/office/officeart/2011/layout/CircleProcess"/>
    <dgm:cxn modelId="{D78C3577-5266-4FBC-88AF-CD2313F1C5AF}" srcId="{9FA52AFE-16A3-454F-81D9-B5B8953DE277}" destId="{89463FCF-B5A1-4751-A28B-847916D2187F}" srcOrd="2" destOrd="0" parTransId="{895BCE92-4E97-462C-A7CE-783C281A26C8}" sibTransId="{B0E8EC5D-95D2-43C4-B774-1928AA6ED592}"/>
    <dgm:cxn modelId="{E7367520-5500-42D7-A6C8-D7A52500930C}" type="presOf" srcId="{9FA52AFE-16A3-454F-81D9-B5B8953DE277}" destId="{71039901-5B81-406D-8192-7E51867C1D8C}" srcOrd="0" destOrd="0" presId="urn:microsoft.com/office/officeart/2011/layout/CircleProcess"/>
    <dgm:cxn modelId="{FF7F4A42-FF47-4CFC-B0FA-377557A9FBD7}" type="presOf" srcId="{B7D358BF-FCA5-4B86-A6A2-4E770F019B24}" destId="{5EDED9AA-2DE5-43B5-BE37-46743A046088}" srcOrd="0" destOrd="0" presId="urn:microsoft.com/office/officeart/2011/layout/CircleProcess"/>
    <dgm:cxn modelId="{13BC1416-6867-4CDC-A14E-2EAD24F424DF}" type="presOf" srcId="{3F0C1283-110A-4420-AB51-3CC5DEC18FFA}" destId="{3CDC39E1-73B5-4974-A1F1-F7489FE8F936}" srcOrd="0" destOrd="0" presId="urn:microsoft.com/office/officeart/2011/layout/CircleProcess"/>
    <dgm:cxn modelId="{604D242A-77C4-429E-8307-A91D9CE5E8A1}" type="presOf" srcId="{B7D358BF-FCA5-4B86-A6A2-4E770F019B24}" destId="{252145C1-783E-4547-80D6-3F9D4B6DB020}" srcOrd="1" destOrd="0" presId="urn:microsoft.com/office/officeart/2011/layout/CircleProcess"/>
    <dgm:cxn modelId="{ED219A24-32DA-4156-97DE-56003E84EF0A}" type="presOf" srcId="{3F0C1283-110A-4420-AB51-3CC5DEC18FFA}" destId="{315C292C-D05E-41A5-9958-45E5454C8082}" srcOrd="1" destOrd="0" presId="urn:microsoft.com/office/officeart/2011/layout/CircleProcess"/>
    <dgm:cxn modelId="{35D85E78-6A93-441D-8690-5CE6F117F8A8}" type="presOf" srcId="{89463FCF-B5A1-4751-A28B-847916D2187F}" destId="{01A9B31B-8CC7-418B-BA00-FD9EFC4C8397}" srcOrd="1" destOrd="0" presId="urn:microsoft.com/office/officeart/2011/layout/CircleProcess"/>
    <dgm:cxn modelId="{15E23BBC-4739-44C0-A66E-E010714DE5CA}" srcId="{9FA52AFE-16A3-454F-81D9-B5B8953DE277}" destId="{3F0C1283-110A-4420-AB51-3CC5DEC18FFA}" srcOrd="0" destOrd="0" parTransId="{6D9305C7-9D9A-4CE0-AAE2-D4AF5E4EFEF2}" sibTransId="{DA011306-37DF-4C68-9B6B-C58B41A2D58A}"/>
    <dgm:cxn modelId="{97B23A86-4C8B-43DA-953A-D89F3464EEE3}" type="presOf" srcId="{37532F28-BC52-4039-936B-6DB023C412E7}" destId="{65D69191-11C6-44F1-A476-36A8D4A926F6}" srcOrd="1" destOrd="0" presId="urn:microsoft.com/office/officeart/2011/layout/CircleProcess"/>
    <dgm:cxn modelId="{EF01FBAD-8004-433E-9B3D-53EDC946F644}" type="presParOf" srcId="{71039901-5B81-406D-8192-7E51867C1D8C}" destId="{DEEC55DA-A4C9-4BDA-BB93-1B3BB71D877A}" srcOrd="0" destOrd="0" presId="urn:microsoft.com/office/officeart/2011/layout/CircleProcess"/>
    <dgm:cxn modelId="{38D20095-388E-4AEA-AA94-12AB46D25073}" type="presParOf" srcId="{DEEC55DA-A4C9-4BDA-BB93-1B3BB71D877A}" destId="{C6671F6B-A00C-43CA-9DD0-5558D21261EE}" srcOrd="0" destOrd="0" presId="urn:microsoft.com/office/officeart/2011/layout/CircleProcess"/>
    <dgm:cxn modelId="{009F7195-7C78-4EA3-A06A-209F6D807A83}" type="presParOf" srcId="{71039901-5B81-406D-8192-7E51867C1D8C}" destId="{2EF88861-9801-4B3B-832F-37987206F355}" srcOrd="1" destOrd="0" presId="urn:microsoft.com/office/officeart/2011/layout/CircleProcess"/>
    <dgm:cxn modelId="{F86E9ECF-6381-4A66-A873-D978C092BAD0}" type="presParOf" srcId="{2EF88861-9801-4B3B-832F-37987206F355}" destId="{5EDED9AA-2DE5-43B5-BE37-46743A046088}" srcOrd="0" destOrd="0" presId="urn:microsoft.com/office/officeart/2011/layout/CircleProcess"/>
    <dgm:cxn modelId="{94978E13-1CE1-41A6-B542-CB8BA096CC68}" type="presParOf" srcId="{71039901-5B81-406D-8192-7E51867C1D8C}" destId="{252145C1-783E-4547-80D6-3F9D4B6DB020}" srcOrd="2" destOrd="0" presId="urn:microsoft.com/office/officeart/2011/layout/CircleProcess"/>
    <dgm:cxn modelId="{394C3D44-83D1-44CF-9536-FFC26AE71954}" type="presParOf" srcId="{71039901-5B81-406D-8192-7E51867C1D8C}" destId="{01CFD0C1-CB50-44F6-80F0-96EF9CB8441C}" srcOrd="3" destOrd="0" presId="urn:microsoft.com/office/officeart/2011/layout/CircleProcess"/>
    <dgm:cxn modelId="{47178D82-E704-4515-A259-A4786E4BDBEF}" type="presParOf" srcId="{01CFD0C1-CB50-44F6-80F0-96EF9CB8441C}" destId="{98C8E3DB-61DD-46CA-90E0-EF9D933E2F5E}" srcOrd="0" destOrd="0" presId="urn:microsoft.com/office/officeart/2011/layout/CircleProcess"/>
    <dgm:cxn modelId="{57D8653E-8198-41B4-80C9-B7D23B9E41C0}" type="presParOf" srcId="{71039901-5B81-406D-8192-7E51867C1D8C}" destId="{54DE1C16-C129-4574-A25B-4EEDD305D49E}" srcOrd="4" destOrd="0" presId="urn:microsoft.com/office/officeart/2011/layout/CircleProcess"/>
    <dgm:cxn modelId="{DD174FC9-C01A-4935-97A1-D11DBAADE11C}" type="presParOf" srcId="{54DE1C16-C129-4574-A25B-4EEDD305D49E}" destId="{13D774FC-0083-4047-B8EA-428CA900A116}" srcOrd="0" destOrd="0" presId="urn:microsoft.com/office/officeart/2011/layout/CircleProcess"/>
    <dgm:cxn modelId="{8A078113-1FBD-464A-A1A7-BA4CB079649C}" type="presParOf" srcId="{71039901-5B81-406D-8192-7E51867C1D8C}" destId="{01A9B31B-8CC7-418B-BA00-FD9EFC4C8397}" srcOrd="5" destOrd="0" presId="urn:microsoft.com/office/officeart/2011/layout/CircleProcess"/>
    <dgm:cxn modelId="{A173F14C-E61A-4DB7-AE0A-C9316D64B6F8}" type="presParOf" srcId="{71039901-5B81-406D-8192-7E51867C1D8C}" destId="{9C82495C-FE7F-438A-80E0-B365C89F8410}" srcOrd="6" destOrd="0" presId="urn:microsoft.com/office/officeart/2011/layout/CircleProcess"/>
    <dgm:cxn modelId="{DB14E4C1-4D36-4638-AB76-B2D203BC239D}" type="presParOf" srcId="{9C82495C-FE7F-438A-80E0-B365C89F8410}" destId="{C20F4E22-9493-4568-AE99-3B8EBAF382FD}" srcOrd="0" destOrd="0" presId="urn:microsoft.com/office/officeart/2011/layout/CircleProcess"/>
    <dgm:cxn modelId="{5E250A43-E5C6-4871-AA0B-EB7E7A333308}" type="presParOf" srcId="{71039901-5B81-406D-8192-7E51867C1D8C}" destId="{27743333-0E70-4AC8-BFC5-B39AD7A741A2}" srcOrd="7" destOrd="0" presId="urn:microsoft.com/office/officeart/2011/layout/CircleProcess"/>
    <dgm:cxn modelId="{E5452DFE-FD46-46D8-B6AB-23DCF1AF7A9B}" type="presParOf" srcId="{27743333-0E70-4AC8-BFC5-B39AD7A741A2}" destId="{C26BC44E-B9C8-43A2-9847-1C4C3D0640B1}" srcOrd="0" destOrd="0" presId="urn:microsoft.com/office/officeart/2011/layout/CircleProcess"/>
    <dgm:cxn modelId="{0759F5C9-8420-4784-9FE0-58C8687B289E}" type="presParOf" srcId="{71039901-5B81-406D-8192-7E51867C1D8C}" destId="{65D69191-11C6-44F1-A476-36A8D4A926F6}" srcOrd="8" destOrd="0" presId="urn:microsoft.com/office/officeart/2011/layout/CircleProcess"/>
    <dgm:cxn modelId="{8270C5DE-E051-430B-985F-5F461A447E60}" type="presParOf" srcId="{71039901-5B81-406D-8192-7E51867C1D8C}" destId="{84C1E30D-28E5-48AD-9427-F691E7FCF5CA}" srcOrd="9" destOrd="0" presId="urn:microsoft.com/office/officeart/2011/layout/CircleProcess"/>
    <dgm:cxn modelId="{17B19514-A92F-47E3-AB8D-13A8D8DBB5C3}" type="presParOf" srcId="{84C1E30D-28E5-48AD-9427-F691E7FCF5CA}" destId="{13CD2ED0-810A-4A41-B3DE-2D1EBF6869CA}" srcOrd="0" destOrd="0" presId="urn:microsoft.com/office/officeart/2011/layout/CircleProcess"/>
    <dgm:cxn modelId="{969C901E-4505-402D-8849-185C06BBA9AC}" type="presParOf" srcId="{71039901-5B81-406D-8192-7E51867C1D8C}" destId="{F970F888-4F01-419D-BBFD-7F2F659CA807}" srcOrd="10" destOrd="0" presId="urn:microsoft.com/office/officeart/2011/layout/CircleProcess"/>
    <dgm:cxn modelId="{F0E7EEDD-A6B5-4D4D-882F-202E885ACC27}" type="presParOf" srcId="{F970F888-4F01-419D-BBFD-7F2F659CA807}" destId="{3CDC39E1-73B5-4974-A1F1-F7489FE8F936}" srcOrd="0" destOrd="0" presId="urn:microsoft.com/office/officeart/2011/layout/CircleProcess"/>
    <dgm:cxn modelId="{3830C502-252F-42CA-A72B-D03825EB7ABD}" type="presParOf" srcId="{71039901-5B81-406D-8192-7E51867C1D8C}" destId="{315C292C-D05E-41A5-9958-45E5454C8082}"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F35D-366E-4F43-AE2C-BC3544550B2E}">
      <dsp:nvSpPr>
        <dsp:cNvPr id="0" name=""/>
        <dsp:cNvSpPr/>
      </dsp:nvSpPr>
      <dsp:spPr>
        <a:xfrm>
          <a:off x="3355352" y="606067"/>
          <a:ext cx="1463663" cy="14639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7E42A4-3B77-48C4-B435-65DCA3C47AE0}">
      <dsp:nvSpPr>
        <dsp:cNvPr id="0" name=""/>
        <dsp:cNvSpPr/>
      </dsp:nvSpPr>
      <dsp:spPr>
        <a:xfrm>
          <a:off x="3403950" y="654873"/>
          <a:ext cx="1366467" cy="13663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Productivity in the business of the enterprise</a:t>
          </a:r>
          <a:endParaRPr lang="en-US" sz="1400" b="1" kern="1200" dirty="0"/>
        </a:p>
      </dsp:txBody>
      <dsp:txXfrm>
        <a:off x="3599296" y="850098"/>
        <a:ext cx="975775" cy="975870"/>
      </dsp:txXfrm>
    </dsp:sp>
    <dsp:sp modelId="{B412E971-0628-4EAC-9548-97AF97D4E8E9}">
      <dsp:nvSpPr>
        <dsp:cNvPr id="0" name=""/>
        <dsp:cNvSpPr/>
      </dsp:nvSpPr>
      <dsp:spPr>
        <a:xfrm rot="2700000">
          <a:off x="1844376" y="607836"/>
          <a:ext cx="1460138" cy="146013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AB84DD-03E5-4B62-98DB-65BDA41FD116}">
      <dsp:nvSpPr>
        <dsp:cNvPr id="0" name=""/>
        <dsp:cNvSpPr/>
      </dsp:nvSpPr>
      <dsp:spPr>
        <a:xfrm>
          <a:off x="1891212" y="646292"/>
          <a:ext cx="1366467" cy="13663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Safety&amp; health of Persons at work</a:t>
          </a:r>
          <a:endParaRPr lang="en-US" sz="1600" b="1" kern="1200" dirty="0"/>
        </a:p>
      </dsp:txBody>
      <dsp:txXfrm>
        <a:off x="2086557" y="841518"/>
        <a:ext cx="975775" cy="975870"/>
      </dsp:txXfrm>
    </dsp:sp>
    <dsp:sp modelId="{1F8B3319-E21A-4391-9653-42A9AF5CBE0F}">
      <dsp:nvSpPr>
        <dsp:cNvPr id="0" name=""/>
        <dsp:cNvSpPr/>
      </dsp:nvSpPr>
      <dsp:spPr>
        <a:xfrm rot="2700000">
          <a:off x="331638" y="607836"/>
          <a:ext cx="1460138" cy="146013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2EA4B-9930-49D4-983E-1FDC09D3A1F3}">
      <dsp:nvSpPr>
        <dsp:cNvPr id="0" name=""/>
        <dsp:cNvSpPr/>
      </dsp:nvSpPr>
      <dsp:spPr>
        <a:xfrm>
          <a:off x="378473" y="654873"/>
          <a:ext cx="1366467" cy="136632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OSH</a:t>
          </a:r>
          <a:endParaRPr lang="en-US" sz="1600" b="1" kern="1200" dirty="0"/>
        </a:p>
      </dsp:txBody>
      <dsp:txXfrm>
        <a:off x="573819" y="850098"/>
        <a:ext cx="975775" cy="9758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3F801-0D5B-4062-B91C-3C74499F5C32}">
      <dsp:nvSpPr>
        <dsp:cNvPr id="0" name=""/>
        <dsp:cNvSpPr/>
      </dsp:nvSpPr>
      <dsp:spPr>
        <a:xfrm>
          <a:off x="1330555" y="0"/>
          <a:ext cx="4513163" cy="451316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87C59-7C51-4825-BC99-EF497F799269}">
      <dsp:nvSpPr>
        <dsp:cNvPr id="0" name=""/>
        <dsp:cNvSpPr/>
      </dsp:nvSpPr>
      <dsp:spPr>
        <a:xfrm>
          <a:off x="1602301" y="307617"/>
          <a:ext cx="1805265" cy="18052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Hazard Risk</a:t>
          </a:r>
          <a:endParaRPr lang="en-US" sz="2800" b="1" kern="1200" dirty="0"/>
        </a:p>
      </dsp:txBody>
      <dsp:txXfrm>
        <a:off x="1690427" y="395743"/>
        <a:ext cx="1629013" cy="1629013"/>
      </dsp:txXfrm>
    </dsp:sp>
    <dsp:sp modelId="{ED03283B-4270-42BE-8B1F-A2CB89314AA3}">
      <dsp:nvSpPr>
        <dsp:cNvPr id="0" name=""/>
        <dsp:cNvSpPr/>
      </dsp:nvSpPr>
      <dsp:spPr>
        <a:xfrm>
          <a:off x="3745097" y="293355"/>
          <a:ext cx="1805265" cy="18052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Financial Risk</a:t>
          </a:r>
        </a:p>
        <a:p>
          <a:pPr lvl="0" algn="ctr" defTabSz="1066800">
            <a:lnSpc>
              <a:spcPct val="90000"/>
            </a:lnSpc>
            <a:spcBef>
              <a:spcPct val="0"/>
            </a:spcBef>
            <a:spcAft>
              <a:spcPct val="35000"/>
            </a:spcAft>
          </a:pPr>
          <a:r>
            <a:rPr lang="en-US" sz="1800" b="1" kern="1200" dirty="0" smtClean="0"/>
            <a:t>Markets</a:t>
          </a:r>
        </a:p>
        <a:p>
          <a:pPr lvl="0" algn="ctr" defTabSz="1066800">
            <a:lnSpc>
              <a:spcPct val="90000"/>
            </a:lnSpc>
            <a:spcBef>
              <a:spcPct val="0"/>
            </a:spcBef>
            <a:spcAft>
              <a:spcPct val="35000"/>
            </a:spcAft>
          </a:pPr>
          <a:r>
            <a:rPr lang="en-US" sz="1800" b="1" kern="1200" dirty="0" smtClean="0"/>
            <a:t>Credit</a:t>
          </a:r>
        </a:p>
        <a:p>
          <a:pPr lvl="0" algn="ctr" defTabSz="1066800">
            <a:lnSpc>
              <a:spcPct val="90000"/>
            </a:lnSpc>
            <a:spcBef>
              <a:spcPct val="0"/>
            </a:spcBef>
            <a:spcAft>
              <a:spcPct val="35000"/>
            </a:spcAft>
          </a:pPr>
          <a:r>
            <a:rPr lang="en-US" sz="1800" b="1" kern="1200" dirty="0" smtClean="0"/>
            <a:t>Price or liquid</a:t>
          </a:r>
          <a:endParaRPr lang="en-US" sz="1800" b="1" kern="1200" dirty="0"/>
        </a:p>
      </dsp:txBody>
      <dsp:txXfrm>
        <a:off x="3833223" y="381481"/>
        <a:ext cx="1629013" cy="1629013"/>
      </dsp:txXfrm>
    </dsp:sp>
    <dsp:sp modelId="{30769882-1F41-4BC5-84CD-F802750F441D}">
      <dsp:nvSpPr>
        <dsp:cNvPr id="0" name=""/>
        <dsp:cNvSpPr/>
      </dsp:nvSpPr>
      <dsp:spPr>
        <a:xfrm>
          <a:off x="1623910" y="2414542"/>
          <a:ext cx="1805265" cy="18052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Operational Risk</a:t>
          </a:r>
        </a:p>
        <a:p>
          <a:pPr lvl="0" algn="ctr" defTabSz="755650">
            <a:lnSpc>
              <a:spcPct val="90000"/>
            </a:lnSpc>
            <a:spcBef>
              <a:spcPct val="0"/>
            </a:spcBef>
            <a:spcAft>
              <a:spcPct val="35000"/>
            </a:spcAft>
          </a:pPr>
          <a:r>
            <a:rPr lang="en-US" sz="1700" b="0" kern="1200" dirty="0" smtClean="0"/>
            <a:t>Business processes</a:t>
          </a:r>
        </a:p>
        <a:p>
          <a:pPr lvl="0" algn="ctr" defTabSz="755650">
            <a:lnSpc>
              <a:spcPct val="90000"/>
            </a:lnSpc>
            <a:spcBef>
              <a:spcPct val="0"/>
            </a:spcBef>
            <a:spcAft>
              <a:spcPct val="35000"/>
            </a:spcAft>
          </a:pPr>
          <a:r>
            <a:rPr lang="en-US" sz="1700" b="0" kern="1200" dirty="0" smtClean="0"/>
            <a:t>Internal Systems</a:t>
          </a:r>
        </a:p>
        <a:p>
          <a:pPr lvl="0" algn="ctr" defTabSz="755650">
            <a:lnSpc>
              <a:spcPct val="90000"/>
            </a:lnSpc>
            <a:spcBef>
              <a:spcPct val="0"/>
            </a:spcBef>
            <a:spcAft>
              <a:spcPct val="35000"/>
            </a:spcAft>
          </a:pPr>
          <a:endParaRPr lang="en-US" sz="1700" kern="1200" dirty="0"/>
        </a:p>
      </dsp:txBody>
      <dsp:txXfrm>
        <a:off x="1712036" y="2502668"/>
        <a:ext cx="1629013" cy="1629013"/>
      </dsp:txXfrm>
    </dsp:sp>
    <dsp:sp modelId="{A2B9C095-1A23-4946-9F6D-08CD2982E4D4}">
      <dsp:nvSpPr>
        <dsp:cNvPr id="0" name=""/>
        <dsp:cNvSpPr/>
      </dsp:nvSpPr>
      <dsp:spPr>
        <a:xfrm>
          <a:off x="3745097" y="2414542"/>
          <a:ext cx="1805265" cy="18052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Strategic Risk</a:t>
          </a:r>
        </a:p>
        <a:p>
          <a:pPr lvl="0" algn="ctr" defTabSz="889000">
            <a:lnSpc>
              <a:spcPct val="90000"/>
            </a:lnSpc>
            <a:spcBef>
              <a:spcPct val="0"/>
            </a:spcBef>
            <a:spcAft>
              <a:spcPct val="35000"/>
            </a:spcAft>
          </a:pPr>
          <a:r>
            <a:rPr lang="en-US" sz="1600" kern="1200" dirty="0" smtClean="0"/>
            <a:t>Economy</a:t>
          </a:r>
        </a:p>
        <a:p>
          <a:pPr lvl="0" algn="ctr" defTabSz="889000">
            <a:lnSpc>
              <a:spcPct val="90000"/>
            </a:lnSpc>
            <a:spcBef>
              <a:spcPct val="0"/>
            </a:spcBef>
            <a:spcAft>
              <a:spcPct val="35000"/>
            </a:spcAft>
          </a:pPr>
          <a:r>
            <a:rPr lang="en-US" sz="1600" kern="1200" dirty="0" smtClean="0"/>
            <a:t>Society</a:t>
          </a:r>
        </a:p>
        <a:p>
          <a:pPr lvl="0" algn="ctr" defTabSz="889000">
            <a:lnSpc>
              <a:spcPct val="90000"/>
            </a:lnSpc>
            <a:spcBef>
              <a:spcPct val="0"/>
            </a:spcBef>
            <a:spcAft>
              <a:spcPct val="35000"/>
            </a:spcAft>
          </a:pPr>
          <a:r>
            <a:rPr lang="en-US" sz="1600" kern="1200" dirty="0" smtClean="0"/>
            <a:t>Reputation</a:t>
          </a:r>
          <a:endParaRPr lang="en-US" sz="1600" kern="1200" dirty="0"/>
        </a:p>
      </dsp:txBody>
      <dsp:txXfrm>
        <a:off x="3833223" y="2502668"/>
        <a:ext cx="1629013" cy="16290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AFC27-1B0D-4CCE-8AFE-BBD1DBE795C9}">
      <dsp:nvSpPr>
        <dsp:cNvPr id="0" name=""/>
        <dsp:cNvSpPr/>
      </dsp:nvSpPr>
      <dsp:spPr>
        <a:xfrm rot="5400000">
          <a:off x="56940" y="1574259"/>
          <a:ext cx="861727" cy="981046"/>
        </a:xfrm>
        <a:prstGeom prst="bentUpArrow">
          <a:avLst>
            <a:gd name="adj1" fmla="val 32840"/>
            <a:gd name="adj2" fmla="val 25000"/>
            <a:gd name="adj3" fmla="val 3578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5F588E-348D-4479-B9BE-6A81AD9DF29C}">
      <dsp:nvSpPr>
        <dsp:cNvPr id="0" name=""/>
        <dsp:cNvSpPr/>
      </dsp:nvSpPr>
      <dsp:spPr>
        <a:xfrm>
          <a:off x="0" y="648037"/>
          <a:ext cx="1087981" cy="919142"/>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a:p>
      </dsp:txBody>
      <dsp:txXfrm>
        <a:off x="44877" y="692914"/>
        <a:ext cx="998227" cy="829388"/>
      </dsp:txXfrm>
    </dsp:sp>
    <dsp:sp modelId="{7DCF8849-74DC-407D-8212-458A2FE2B064}">
      <dsp:nvSpPr>
        <dsp:cNvPr id="0" name=""/>
        <dsp:cNvSpPr/>
      </dsp:nvSpPr>
      <dsp:spPr>
        <a:xfrm>
          <a:off x="955216" y="715858"/>
          <a:ext cx="1703181" cy="820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Operational</a:t>
          </a:r>
          <a:endParaRPr lang="en-US" sz="1800" b="1" kern="1200" dirty="0"/>
        </a:p>
      </dsp:txBody>
      <dsp:txXfrm>
        <a:off x="955216" y="715858"/>
        <a:ext cx="1703181" cy="820693"/>
      </dsp:txXfrm>
    </dsp:sp>
    <dsp:sp modelId="{66ACFF6D-9E1F-4367-B507-FD2FA47E9007}">
      <dsp:nvSpPr>
        <dsp:cNvPr id="0" name=""/>
        <dsp:cNvSpPr/>
      </dsp:nvSpPr>
      <dsp:spPr>
        <a:xfrm rot="5400000">
          <a:off x="1502922" y="2714891"/>
          <a:ext cx="861727" cy="981046"/>
        </a:xfrm>
        <a:prstGeom prst="bentUpArrow">
          <a:avLst>
            <a:gd name="adj1" fmla="val 32840"/>
            <a:gd name="adj2" fmla="val 25000"/>
            <a:gd name="adj3" fmla="val 35780"/>
          </a:avLst>
        </a:prstGeom>
        <a:solidFill>
          <a:schemeClr val="accent2">
            <a:tint val="50000"/>
            <a:hueOff val="11377249"/>
            <a:satOff val="-98769"/>
            <a:lumOff val="59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4DC0AA-19FE-4D8E-A4C5-6BBB25448289}">
      <dsp:nvSpPr>
        <dsp:cNvPr id="0" name=""/>
        <dsp:cNvSpPr/>
      </dsp:nvSpPr>
      <dsp:spPr>
        <a:xfrm>
          <a:off x="1274617" y="1759649"/>
          <a:ext cx="1450642" cy="1015402"/>
        </a:xfrm>
        <a:prstGeom prst="roundRect">
          <a:avLst>
            <a:gd name="adj" fmla="val 16670"/>
          </a:avLst>
        </a:prstGeom>
        <a:solidFill>
          <a:schemeClr val="accent2">
            <a:hueOff val="5414822"/>
            <a:satOff val="-49012"/>
            <a:lumOff val="-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en-US" sz="4200" kern="1200" dirty="0"/>
        </a:p>
      </dsp:txBody>
      <dsp:txXfrm>
        <a:off x="1324194" y="1809226"/>
        <a:ext cx="1351488" cy="916248"/>
      </dsp:txXfrm>
    </dsp:sp>
    <dsp:sp modelId="{D6A45693-DA70-45CF-B5B2-DD0A9535C405}">
      <dsp:nvSpPr>
        <dsp:cNvPr id="0" name=""/>
        <dsp:cNvSpPr/>
      </dsp:nvSpPr>
      <dsp:spPr>
        <a:xfrm>
          <a:off x="2786843" y="1874103"/>
          <a:ext cx="1055058" cy="820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t>Hazard</a:t>
          </a:r>
          <a:endParaRPr lang="en-US" sz="1900" b="1" kern="1200" dirty="0"/>
        </a:p>
      </dsp:txBody>
      <dsp:txXfrm>
        <a:off x="2786843" y="1874103"/>
        <a:ext cx="1055058" cy="820693"/>
      </dsp:txXfrm>
    </dsp:sp>
    <dsp:sp modelId="{BD17538C-D7FB-4102-9267-B0D87E5447CB}">
      <dsp:nvSpPr>
        <dsp:cNvPr id="0" name=""/>
        <dsp:cNvSpPr/>
      </dsp:nvSpPr>
      <dsp:spPr>
        <a:xfrm>
          <a:off x="2551953" y="2900281"/>
          <a:ext cx="1450642" cy="1015402"/>
        </a:xfrm>
        <a:prstGeom prst="roundRect">
          <a:avLst>
            <a:gd name="adj" fmla="val 16670"/>
          </a:avLst>
        </a:prstGeom>
        <a:solidFill>
          <a:schemeClr val="accent2">
            <a:hueOff val="10829645"/>
            <a:satOff val="-98024"/>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en-US" sz="4200" kern="1200" dirty="0"/>
        </a:p>
      </dsp:txBody>
      <dsp:txXfrm>
        <a:off x="2601530" y="2949858"/>
        <a:ext cx="1351488" cy="916248"/>
      </dsp:txXfrm>
    </dsp:sp>
    <dsp:sp modelId="{20A97C85-452C-4B5D-A301-C6CB748CF3CF}">
      <dsp:nvSpPr>
        <dsp:cNvPr id="0" name=""/>
        <dsp:cNvSpPr/>
      </dsp:nvSpPr>
      <dsp:spPr>
        <a:xfrm>
          <a:off x="4002595" y="2997123"/>
          <a:ext cx="1055058" cy="820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Financial &amp; Strategic</a:t>
          </a:r>
          <a:endParaRPr lang="en-US" sz="1500" b="1" kern="1200" dirty="0"/>
        </a:p>
      </dsp:txBody>
      <dsp:txXfrm>
        <a:off x="4002595" y="2997123"/>
        <a:ext cx="1055058" cy="8206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2A1FE-DC7B-42D5-AB02-60CDA3DFF62B}">
      <dsp:nvSpPr>
        <dsp:cNvPr id="0" name=""/>
        <dsp:cNvSpPr/>
      </dsp:nvSpPr>
      <dsp:spPr>
        <a:xfrm rot="5400000">
          <a:off x="4185060" y="135920"/>
          <a:ext cx="2086401" cy="1815168"/>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2</a:t>
          </a:r>
        </a:p>
        <a:p>
          <a:pPr lvl="0" algn="ctr" defTabSz="889000">
            <a:lnSpc>
              <a:spcPct val="90000"/>
            </a:lnSpc>
            <a:spcBef>
              <a:spcPct val="0"/>
            </a:spcBef>
            <a:spcAft>
              <a:spcPct val="35000"/>
            </a:spcAft>
          </a:pPr>
          <a:r>
            <a:rPr lang="en-US" sz="2000" b="1" kern="1200" dirty="0" smtClean="0"/>
            <a:t>Norm Ref</a:t>
          </a:r>
          <a:endParaRPr lang="en-US" sz="2000" b="1" kern="1200" dirty="0"/>
        </a:p>
      </dsp:txBody>
      <dsp:txXfrm rot="-5400000">
        <a:off x="4603540" y="325435"/>
        <a:ext cx="1249440" cy="1436139"/>
      </dsp:txXfrm>
    </dsp:sp>
    <dsp:sp modelId="{96E75EFB-FD55-4F2B-B481-18A36792E3C9}">
      <dsp:nvSpPr>
        <dsp:cNvPr id="0" name=""/>
        <dsp:cNvSpPr/>
      </dsp:nvSpPr>
      <dsp:spPr>
        <a:xfrm>
          <a:off x="6145692" y="417584"/>
          <a:ext cx="2328423" cy="1251840"/>
        </a:xfrm>
        <a:prstGeom prst="rect">
          <a:avLst/>
        </a:prstGeom>
        <a:noFill/>
        <a:ln>
          <a:noFill/>
        </a:ln>
        <a:effectLst/>
      </dsp:spPr>
      <dsp:style>
        <a:lnRef idx="0">
          <a:scrgbClr r="0" g="0" b="0"/>
        </a:lnRef>
        <a:fillRef idx="0">
          <a:scrgbClr r="0" g="0" b="0"/>
        </a:fillRef>
        <a:effectRef idx="0">
          <a:scrgbClr r="0" g="0" b="0"/>
        </a:effectRef>
        <a:fontRef idx="minor"/>
      </dsp:style>
    </dsp:sp>
    <dsp:sp modelId="{E22A97A3-CCBF-476E-B62C-C81DD25F7FA7}">
      <dsp:nvSpPr>
        <dsp:cNvPr id="0" name=""/>
        <dsp:cNvSpPr/>
      </dsp:nvSpPr>
      <dsp:spPr>
        <a:xfrm rot="5400000">
          <a:off x="2224678" y="135920"/>
          <a:ext cx="2086401" cy="1815168"/>
        </a:xfrm>
        <a:prstGeom prst="hexagon">
          <a:avLst>
            <a:gd name="adj" fmla="val 25000"/>
            <a:gd name="vf" fmla="val 115470"/>
          </a:avLst>
        </a:prstGeom>
        <a:solidFill>
          <a:schemeClr val="accent4">
            <a:hueOff val="352212"/>
            <a:satOff val="11151"/>
            <a:lumOff val="-1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t>1</a:t>
          </a:r>
        </a:p>
        <a:p>
          <a:pPr lvl="0" algn="ctr" defTabSz="889000">
            <a:lnSpc>
              <a:spcPct val="90000"/>
            </a:lnSpc>
            <a:spcBef>
              <a:spcPct val="0"/>
            </a:spcBef>
            <a:spcAft>
              <a:spcPct val="35000"/>
            </a:spcAft>
          </a:pPr>
          <a:r>
            <a:rPr lang="en-US" sz="2000" b="1" kern="1200" dirty="0" smtClean="0"/>
            <a:t>Scope</a:t>
          </a:r>
          <a:endParaRPr lang="en-US" sz="2000" b="1" kern="1200" dirty="0"/>
        </a:p>
      </dsp:txBody>
      <dsp:txXfrm rot="-5400000">
        <a:off x="2643158" y="325435"/>
        <a:ext cx="1249440" cy="1436139"/>
      </dsp:txXfrm>
    </dsp:sp>
    <dsp:sp modelId="{2A0011DD-B298-4286-9CE9-F26537035DDE}">
      <dsp:nvSpPr>
        <dsp:cNvPr id="0" name=""/>
        <dsp:cNvSpPr/>
      </dsp:nvSpPr>
      <dsp:spPr>
        <a:xfrm rot="5400000">
          <a:off x="3201114" y="1906857"/>
          <a:ext cx="2086401" cy="1815168"/>
        </a:xfrm>
        <a:prstGeom prst="hexagon">
          <a:avLst>
            <a:gd name="adj" fmla="val 25000"/>
            <a:gd name="vf" fmla="val 115470"/>
          </a:avLst>
        </a:prstGeom>
        <a:solidFill>
          <a:schemeClr val="accent4">
            <a:hueOff val="704425"/>
            <a:satOff val="22302"/>
            <a:lumOff val="-3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3</a:t>
          </a:r>
        </a:p>
        <a:p>
          <a:pPr lvl="0" algn="ctr" defTabSz="889000">
            <a:lnSpc>
              <a:spcPct val="90000"/>
            </a:lnSpc>
            <a:spcBef>
              <a:spcPct val="0"/>
            </a:spcBef>
            <a:spcAft>
              <a:spcPct val="35000"/>
            </a:spcAft>
          </a:pPr>
          <a:r>
            <a:rPr lang="en-US" sz="2000" b="1" kern="1200" dirty="0" smtClean="0"/>
            <a:t>Terms &amp; Def</a:t>
          </a:r>
          <a:endParaRPr lang="en-US" sz="2000" b="1" kern="1200" dirty="0"/>
        </a:p>
      </dsp:txBody>
      <dsp:txXfrm rot="-5400000">
        <a:off x="3619594" y="2096372"/>
        <a:ext cx="1249440" cy="1436139"/>
      </dsp:txXfrm>
    </dsp:sp>
    <dsp:sp modelId="{A7213759-3759-436A-B817-0489A01476B3}">
      <dsp:nvSpPr>
        <dsp:cNvPr id="0" name=""/>
        <dsp:cNvSpPr/>
      </dsp:nvSpPr>
      <dsp:spPr>
        <a:xfrm>
          <a:off x="963072" y="2188521"/>
          <a:ext cx="2253313" cy="1251840"/>
        </a:xfrm>
        <a:prstGeom prst="rect">
          <a:avLst/>
        </a:prstGeom>
        <a:noFill/>
        <a:ln>
          <a:noFill/>
        </a:ln>
        <a:effectLst/>
      </dsp:spPr>
      <dsp:style>
        <a:lnRef idx="0">
          <a:scrgbClr r="0" g="0" b="0"/>
        </a:lnRef>
        <a:fillRef idx="0">
          <a:scrgbClr r="0" g="0" b="0"/>
        </a:fillRef>
        <a:effectRef idx="0">
          <a:scrgbClr r="0" g="0" b="0"/>
        </a:effectRef>
        <a:fontRef idx="minor"/>
      </dsp:style>
    </dsp:sp>
    <dsp:sp modelId="{130E1058-AB68-4DC8-A0CB-A52BDEB1D1F5}">
      <dsp:nvSpPr>
        <dsp:cNvPr id="0" name=""/>
        <dsp:cNvSpPr/>
      </dsp:nvSpPr>
      <dsp:spPr>
        <a:xfrm rot="5400000">
          <a:off x="5116262" y="1906961"/>
          <a:ext cx="2086401" cy="1815168"/>
        </a:xfrm>
        <a:prstGeom prst="hexagon">
          <a:avLst>
            <a:gd name="adj" fmla="val 25000"/>
            <a:gd name="vf" fmla="val 115470"/>
          </a:avLst>
        </a:prstGeom>
        <a:solidFill>
          <a:schemeClr val="accent4">
            <a:hueOff val="1056637"/>
            <a:satOff val="33452"/>
            <a:lumOff val="-4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t>4</a:t>
          </a:r>
        </a:p>
        <a:p>
          <a:pPr lvl="0" algn="ctr" defTabSz="889000">
            <a:lnSpc>
              <a:spcPct val="90000"/>
            </a:lnSpc>
            <a:spcBef>
              <a:spcPct val="0"/>
            </a:spcBef>
            <a:spcAft>
              <a:spcPct val="35000"/>
            </a:spcAft>
          </a:pPr>
          <a:r>
            <a:rPr lang="en-US" sz="2000" b="1" kern="1200" dirty="0" smtClean="0">
              <a:solidFill>
                <a:srgbClr val="FFFF00"/>
              </a:solidFill>
            </a:rPr>
            <a:t>Principles</a:t>
          </a:r>
          <a:endParaRPr lang="en-US" sz="2000" b="1" kern="1200" dirty="0">
            <a:solidFill>
              <a:srgbClr val="FFFF00"/>
            </a:solidFill>
          </a:endParaRPr>
        </a:p>
      </dsp:txBody>
      <dsp:txXfrm rot="-5400000">
        <a:off x="5534742" y="2096476"/>
        <a:ext cx="1249440" cy="1436139"/>
      </dsp:txXfrm>
    </dsp:sp>
    <dsp:sp modelId="{F064A592-C18A-41C1-808A-4D13C12A0D85}">
      <dsp:nvSpPr>
        <dsp:cNvPr id="0" name=""/>
        <dsp:cNvSpPr/>
      </dsp:nvSpPr>
      <dsp:spPr>
        <a:xfrm rot="5400000">
          <a:off x="4094592" y="3677899"/>
          <a:ext cx="2086401" cy="1815168"/>
        </a:xfrm>
        <a:prstGeom prst="hexagon">
          <a:avLst>
            <a:gd name="adj" fmla="val 25000"/>
            <a:gd name="vf" fmla="val 115470"/>
          </a:avLst>
        </a:prstGeom>
        <a:solidFill>
          <a:schemeClr val="accent4">
            <a:hueOff val="1408849"/>
            <a:satOff val="44603"/>
            <a:lumOff val="-6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6</a:t>
          </a:r>
        </a:p>
        <a:p>
          <a:pPr lvl="0" algn="ctr" defTabSz="889000">
            <a:lnSpc>
              <a:spcPct val="90000"/>
            </a:lnSpc>
            <a:spcBef>
              <a:spcPct val="0"/>
            </a:spcBef>
            <a:spcAft>
              <a:spcPct val="35000"/>
            </a:spcAft>
          </a:pPr>
          <a:r>
            <a:rPr lang="en-US" sz="2000" b="1" kern="1200" dirty="0" smtClean="0">
              <a:solidFill>
                <a:srgbClr val="FFFF00"/>
              </a:solidFill>
            </a:rPr>
            <a:t>Process</a:t>
          </a:r>
          <a:endParaRPr lang="en-US" sz="2000" b="1" kern="1200" dirty="0">
            <a:solidFill>
              <a:srgbClr val="FFFF00"/>
            </a:solidFill>
          </a:endParaRPr>
        </a:p>
      </dsp:txBody>
      <dsp:txXfrm rot="-5400000">
        <a:off x="4513072" y="3867414"/>
        <a:ext cx="1249440" cy="1436139"/>
      </dsp:txXfrm>
    </dsp:sp>
    <dsp:sp modelId="{2C48BC95-FAA5-4EBB-9F02-7E40BED2CA1D}">
      <dsp:nvSpPr>
        <dsp:cNvPr id="0" name=""/>
        <dsp:cNvSpPr/>
      </dsp:nvSpPr>
      <dsp:spPr>
        <a:xfrm>
          <a:off x="6145692" y="3959458"/>
          <a:ext cx="2328423" cy="1251840"/>
        </a:xfrm>
        <a:prstGeom prst="rect">
          <a:avLst/>
        </a:prstGeom>
        <a:noFill/>
        <a:ln>
          <a:noFill/>
        </a:ln>
        <a:effectLst/>
      </dsp:spPr>
      <dsp:style>
        <a:lnRef idx="0">
          <a:scrgbClr r="0" g="0" b="0"/>
        </a:lnRef>
        <a:fillRef idx="0">
          <a:scrgbClr r="0" g="0" b="0"/>
        </a:fillRef>
        <a:effectRef idx="0">
          <a:scrgbClr r="0" g="0" b="0"/>
        </a:effectRef>
        <a:fontRef idx="minor"/>
      </dsp:style>
    </dsp:sp>
    <dsp:sp modelId="{57682A38-CA47-434B-905E-3764C49CE92A}">
      <dsp:nvSpPr>
        <dsp:cNvPr id="0" name=""/>
        <dsp:cNvSpPr/>
      </dsp:nvSpPr>
      <dsp:spPr>
        <a:xfrm rot="5400000">
          <a:off x="2179444" y="3677794"/>
          <a:ext cx="2086401" cy="1815168"/>
        </a:xfrm>
        <a:prstGeom prst="hexagon">
          <a:avLst>
            <a:gd name="adj" fmla="val 25000"/>
            <a:gd name="vf" fmla="val 115470"/>
          </a:avLst>
        </a:prstGeom>
        <a:solidFill>
          <a:schemeClr val="accent4">
            <a:hueOff val="1761062"/>
            <a:satOff val="5575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t>5</a:t>
          </a:r>
        </a:p>
        <a:p>
          <a:pPr lvl="0" algn="ctr" defTabSz="889000">
            <a:lnSpc>
              <a:spcPct val="90000"/>
            </a:lnSpc>
            <a:spcBef>
              <a:spcPct val="0"/>
            </a:spcBef>
            <a:spcAft>
              <a:spcPct val="35000"/>
            </a:spcAft>
          </a:pPr>
          <a:r>
            <a:rPr lang="en-US" sz="2000" b="1" kern="1200" dirty="0" smtClean="0">
              <a:solidFill>
                <a:srgbClr val="FFFF00"/>
              </a:solidFill>
            </a:rPr>
            <a:t>Framework</a:t>
          </a:r>
          <a:endParaRPr lang="en-US" sz="2000" b="1" kern="1200" dirty="0">
            <a:solidFill>
              <a:srgbClr val="FFFF00"/>
            </a:solidFill>
          </a:endParaRPr>
        </a:p>
      </dsp:txBody>
      <dsp:txXfrm rot="-5400000">
        <a:off x="2597924" y="3867309"/>
        <a:ext cx="1249440" cy="14361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E43AA-E727-4C18-ACEE-40FA6595A364}">
      <dsp:nvSpPr>
        <dsp:cNvPr id="0" name=""/>
        <dsp:cNvSpPr/>
      </dsp:nvSpPr>
      <dsp:spPr>
        <a:xfrm>
          <a:off x="3976916" y="1901373"/>
          <a:ext cx="2133595" cy="2313814"/>
        </a:xfrm>
        <a:prstGeom prst="ellipse">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19"/>
              </a:solidFill>
            </a:rPr>
            <a:t>Value Creation &amp; Protection</a:t>
          </a:r>
          <a:endParaRPr lang="en-US" sz="2400" b="1" kern="1200" dirty="0">
            <a:solidFill>
              <a:srgbClr val="FFFF19"/>
            </a:solidFill>
          </a:endParaRPr>
        </a:p>
      </dsp:txBody>
      <dsp:txXfrm>
        <a:off x="4289374" y="2240223"/>
        <a:ext cx="1508679" cy="1636114"/>
      </dsp:txXfrm>
    </dsp:sp>
    <dsp:sp modelId="{27F43F24-6EC6-440F-84F1-65DC5057BE1C}">
      <dsp:nvSpPr>
        <dsp:cNvPr id="0" name=""/>
        <dsp:cNvSpPr/>
      </dsp:nvSpPr>
      <dsp:spPr>
        <a:xfrm rot="16136120">
          <a:off x="4931923" y="1800680"/>
          <a:ext cx="177295" cy="24591"/>
        </a:xfrm>
        <a:custGeom>
          <a:avLst/>
          <a:gdLst/>
          <a:ahLst/>
          <a:cxnLst/>
          <a:rect l="0" t="0" r="0" b="0"/>
          <a:pathLst>
            <a:path>
              <a:moveTo>
                <a:pt x="0" y="12295"/>
              </a:moveTo>
              <a:lnTo>
                <a:pt x="177295" y="1229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5016138" y="1808543"/>
        <a:ext cx="8864" cy="8864"/>
      </dsp:txXfrm>
    </dsp:sp>
    <dsp:sp modelId="{704BDAB3-7779-43F8-88E6-753B6D332D53}">
      <dsp:nvSpPr>
        <dsp:cNvPr id="0" name=""/>
        <dsp:cNvSpPr/>
      </dsp:nvSpPr>
      <dsp:spPr>
        <a:xfrm>
          <a:off x="3921152" y="-294437"/>
          <a:ext cx="2158029" cy="2018933"/>
        </a:xfrm>
        <a:prstGeom prst="ellipse">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Integrated</a:t>
          </a:r>
          <a:endParaRPr lang="en-US" sz="2400" kern="1200" dirty="0"/>
        </a:p>
      </dsp:txBody>
      <dsp:txXfrm>
        <a:off x="4237188" y="1229"/>
        <a:ext cx="1525957" cy="1427601"/>
      </dsp:txXfrm>
    </dsp:sp>
    <dsp:sp modelId="{2D07EDA6-4A32-46A3-A030-F1D65D1D6AE4}">
      <dsp:nvSpPr>
        <dsp:cNvPr id="0" name=""/>
        <dsp:cNvSpPr/>
      </dsp:nvSpPr>
      <dsp:spPr>
        <a:xfrm rot="18827532">
          <a:off x="5784981" y="2179294"/>
          <a:ext cx="179265" cy="24591"/>
        </a:xfrm>
        <a:custGeom>
          <a:avLst/>
          <a:gdLst/>
          <a:ahLst/>
          <a:cxnLst/>
          <a:rect l="0" t="0" r="0" b="0"/>
          <a:pathLst>
            <a:path>
              <a:moveTo>
                <a:pt x="0" y="12295"/>
              </a:moveTo>
              <a:lnTo>
                <a:pt x="179265" y="1229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5870132" y="2187108"/>
        <a:ext cx="8963" cy="8963"/>
      </dsp:txXfrm>
    </dsp:sp>
    <dsp:sp modelId="{2BFF9590-8284-4106-A87C-71B3C9518821}">
      <dsp:nvSpPr>
        <dsp:cNvPr id="0" name=""/>
        <dsp:cNvSpPr/>
      </dsp:nvSpPr>
      <dsp:spPr>
        <a:xfrm>
          <a:off x="5578080" y="365936"/>
          <a:ext cx="2158029" cy="2018933"/>
        </a:xfrm>
        <a:prstGeom prst="ellipse">
          <a:avLst/>
        </a:prstGeom>
        <a:solidFill>
          <a:schemeClr val="accent5">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Structured and Comprehensive</a:t>
          </a:r>
          <a:endParaRPr lang="en-US" sz="2400" kern="1200" dirty="0"/>
        </a:p>
      </dsp:txBody>
      <dsp:txXfrm>
        <a:off x="5894116" y="661602"/>
        <a:ext cx="1525957" cy="1427601"/>
      </dsp:txXfrm>
    </dsp:sp>
    <dsp:sp modelId="{526D2D1F-9B8B-4F5F-B1C6-3A027871C6A1}">
      <dsp:nvSpPr>
        <dsp:cNvPr id="0" name=""/>
        <dsp:cNvSpPr/>
      </dsp:nvSpPr>
      <dsp:spPr>
        <a:xfrm rot="21561201">
          <a:off x="6110448" y="3033076"/>
          <a:ext cx="154042" cy="24591"/>
        </a:xfrm>
        <a:custGeom>
          <a:avLst/>
          <a:gdLst/>
          <a:ahLst/>
          <a:cxnLst/>
          <a:rect l="0" t="0" r="0" b="0"/>
          <a:pathLst>
            <a:path>
              <a:moveTo>
                <a:pt x="0" y="12295"/>
              </a:moveTo>
              <a:lnTo>
                <a:pt x="154042" y="1229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183618" y="3041520"/>
        <a:ext cx="7702" cy="7702"/>
      </dsp:txXfrm>
    </dsp:sp>
    <dsp:sp modelId="{B133AD26-36F2-4F34-BAA9-48C860430D5D}">
      <dsp:nvSpPr>
        <dsp:cNvPr id="0" name=""/>
        <dsp:cNvSpPr/>
      </dsp:nvSpPr>
      <dsp:spPr>
        <a:xfrm>
          <a:off x="6264407" y="2022858"/>
          <a:ext cx="2158029" cy="2018933"/>
        </a:xfrm>
        <a:prstGeom prst="ellipse">
          <a:avLst/>
        </a:prstGeom>
        <a:solidFill>
          <a:schemeClr val="accent5">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Customized</a:t>
          </a:r>
          <a:endParaRPr lang="en-US" sz="2400" kern="1200" dirty="0"/>
        </a:p>
      </dsp:txBody>
      <dsp:txXfrm>
        <a:off x="6580443" y="2318524"/>
        <a:ext cx="1525957" cy="1427601"/>
      </dsp:txXfrm>
    </dsp:sp>
    <dsp:sp modelId="{8C34CA26-8921-457D-9035-2BAEA2608F0B}">
      <dsp:nvSpPr>
        <dsp:cNvPr id="0" name=""/>
        <dsp:cNvSpPr/>
      </dsp:nvSpPr>
      <dsp:spPr>
        <a:xfrm rot="2700000">
          <a:off x="5799914" y="3898000"/>
          <a:ext cx="191630" cy="24591"/>
        </a:xfrm>
        <a:custGeom>
          <a:avLst/>
          <a:gdLst/>
          <a:ahLst/>
          <a:cxnLst/>
          <a:rect l="0" t="0" r="0" b="0"/>
          <a:pathLst>
            <a:path>
              <a:moveTo>
                <a:pt x="0" y="12295"/>
              </a:moveTo>
              <a:lnTo>
                <a:pt x="191630" y="1229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5890938" y="3905505"/>
        <a:ext cx="9581" cy="9581"/>
      </dsp:txXfrm>
    </dsp:sp>
    <dsp:sp modelId="{FB8BAB9D-A769-477A-89EA-41591B3F8788}">
      <dsp:nvSpPr>
        <dsp:cNvPr id="0" name=""/>
        <dsp:cNvSpPr/>
      </dsp:nvSpPr>
      <dsp:spPr>
        <a:xfrm>
          <a:off x="5621628" y="3705743"/>
          <a:ext cx="2158029" cy="2018933"/>
        </a:xfrm>
        <a:prstGeom prst="ellipse">
          <a:avLst/>
        </a:prstGeom>
        <a:solidFill>
          <a:schemeClr val="accent5">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Inclusive</a:t>
          </a:r>
          <a:endParaRPr lang="en-US" sz="2400" kern="1200" dirty="0"/>
        </a:p>
      </dsp:txBody>
      <dsp:txXfrm>
        <a:off x="5937664" y="4001409"/>
        <a:ext cx="1525957" cy="1427601"/>
      </dsp:txXfrm>
    </dsp:sp>
    <dsp:sp modelId="{A291EF98-B740-46BB-BA3E-754AA75ACDD8}">
      <dsp:nvSpPr>
        <dsp:cNvPr id="0" name=""/>
        <dsp:cNvSpPr/>
      </dsp:nvSpPr>
      <dsp:spPr>
        <a:xfrm rot="5400000">
          <a:off x="4955275" y="4291331"/>
          <a:ext cx="176877" cy="24591"/>
        </a:xfrm>
        <a:custGeom>
          <a:avLst/>
          <a:gdLst/>
          <a:ahLst/>
          <a:cxnLst/>
          <a:rect l="0" t="0" r="0" b="0"/>
          <a:pathLst>
            <a:path>
              <a:moveTo>
                <a:pt x="0" y="12295"/>
              </a:moveTo>
              <a:lnTo>
                <a:pt x="176877" y="1229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5039292" y="4299205"/>
        <a:ext cx="8843" cy="8843"/>
      </dsp:txXfrm>
    </dsp:sp>
    <dsp:sp modelId="{D26B0FF9-A88E-4260-9C9E-EF45B70200F6}">
      <dsp:nvSpPr>
        <dsp:cNvPr id="0" name=""/>
        <dsp:cNvSpPr/>
      </dsp:nvSpPr>
      <dsp:spPr>
        <a:xfrm>
          <a:off x="3964699" y="4392066"/>
          <a:ext cx="2158029" cy="2018933"/>
        </a:xfrm>
        <a:prstGeom prst="ellipse">
          <a:avLst/>
        </a:prstGeom>
        <a:solidFill>
          <a:schemeClr val="accent5">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Dynamic</a:t>
          </a:r>
          <a:endParaRPr lang="en-US" sz="2400" kern="1200" dirty="0"/>
        </a:p>
      </dsp:txBody>
      <dsp:txXfrm>
        <a:off x="4280735" y="4687732"/>
        <a:ext cx="1525957" cy="1427601"/>
      </dsp:txXfrm>
    </dsp:sp>
    <dsp:sp modelId="{DD35AC59-B8BD-4762-92B2-73EC1314F57E}">
      <dsp:nvSpPr>
        <dsp:cNvPr id="0" name=""/>
        <dsp:cNvSpPr/>
      </dsp:nvSpPr>
      <dsp:spPr>
        <a:xfrm rot="8100000">
          <a:off x="4095883" y="3898000"/>
          <a:ext cx="191630" cy="24591"/>
        </a:xfrm>
        <a:custGeom>
          <a:avLst/>
          <a:gdLst/>
          <a:ahLst/>
          <a:cxnLst/>
          <a:rect l="0" t="0" r="0" b="0"/>
          <a:pathLst>
            <a:path>
              <a:moveTo>
                <a:pt x="0" y="12295"/>
              </a:moveTo>
              <a:lnTo>
                <a:pt x="191630" y="1229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4186907" y="3905505"/>
        <a:ext cx="9581" cy="9581"/>
      </dsp:txXfrm>
    </dsp:sp>
    <dsp:sp modelId="{25D29BC9-246F-40E1-B48B-1C82CA7B3CA6}">
      <dsp:nvSpPr>
        <dsp:cNvPr id="0" name=""/>
        <dsp:cNvSpPr/>
      </dsp:nvSpPr>
      <dsp:spPr>
        <a:xfrm>
          <a:off x="2307769" y="3705743"/>
          <a:ext cx="2158029" cy="2018933"/>
        </a:xfrm>
        <a:prstGeom prst="ellipse">
          <a:avLst/>
        </a:prstGeom>
        <a:solidFill>
          <a:schemeClr val="accent5">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Best Available Information</a:t>
          </a:r>
          <a:endParaRPr lang="en-US" sz="2400" kern="1200" dirty="0"/>
        </a:p>
      </dsp:txBody>
      <dsp:txXfrm>
        <a:off x="2623805" y="4001409"/>
        <a:ext cx="1525957" cy="1427601"/>
      </dsp:txXfrm>
    </dsp:sp>
    <dsp:sp modelId="{1B783EEC-BFF3-4150-BEF6-284EAF5D042F}">
      <dsp:nvSpPr>
        <dsp:cNvPr id="0" name=""/>
        <dsp:cNvSpPr/>
      </dsp:nvSpPr>
      <dsp:spPr>
        <a:xfrm rot="10800000">
          <a:off x="3779476" y="3045985"/>
          <a:ext cx="197439" cy="24591"/>
        </a:xfrm>
        <a:custGeom>
          <a:avLst/>
          <a:gdLst/>
          <a:ahLst/>
          <a:cxnLst/>
          <a:rect l="0" t="0" r="0" b="0"/>
          <a:pathLst>
            <a:path>
              <a:moveTo>
                <a:pt x="0" y="12295"/>
              </a:moveTo>
              <a:lnTo>
                <a:pt x="197439" y="1229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873260" y="3053345"/>
        <a:ext cx="9871" cy="9871"/>
      </dsp:txXfrm>
    </dsp:sp>
    <dsp:sp modelId="{ED183BDA-E1C2-4003-9757-AE14054660DD}">
      <dsp:nvSpPr>
        <dsp:cNvPr id="0" name=""/>
        <dsp:cNvSpPr/>
      </dsp:nvSpPr>
      <dsp:spPr>
        <a:xfrm>
          <a:off x="1621447" y="2048814"/>
          <a:ext cx="2158029" cy="2018933"/>
        </a:xfrm>
        <a:prstGeom prst="ellipse">
          <a:avLst/>
        </a:prstGeom>
        <a:solidFill>
          <a:schemeClr val="accent5">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Human Cultural Factors</a:t>
          </a:r>
          <a:endParaRPr lang="en-US" sz="2400" kern="1200" dirty="0"/>
        </a:p>
      </dsp:txBody>
      <dsp:txXfrm>
        <a:off x="1937483" y="2344480"/>
        <a:ext cx="1525957" cy="1427601"/>
      </dsp:txXfrm>
    </dsp:sp>
    <dsp:sp modelId="{F946CA2A-C0A7-409E-879E-3CC8CB61E798}">
      <dsp:nvSpPr>
        <dsp:cNvPr id="0" name=""/>
        <dsp:cNvSpPr/>
      </dsp:nvSpPr>
      <dsp:spPr>
        <a:xfrm rot="13482140">
          <a:off x="4049637" y="2181399"/>
          <a:ext cx="240920" cy="24591"/>
        </a:xfrm>
        <a:custGeom>
          <a:avLst/>
          <a:gdLst/>
          <a:ahLst/>
          <a:cxnLst/>
          <a:rect l="0" t="0" r="0" b="0"/>
          <a:pathLst>
            <a:path>
              <a:moveTo>
                <a:pt x="0" y="12295"/>
              </a:moveTo>
              <a:lnTo>
                <a:pt x="240920" y="1229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4164074" y="2187672"/>
        <a:ext cx="12046" cy="12046"/>
      </dsp:txXfrm>
    </dsp:sp>
    <dsp:sp modelId="{64259B5A-682A-4809-8400-2B48C53E8286}">
      <dsp:nvSpPr>
        <dsp:cNvPr id="0" name=""/>
        <dsp:cNvSpPr/>
      </dsp:nvSpPr>
      <dsp:spPr>
        <a:xfrm>
          <a:off x="2264224" y="365917"/>
          <a:ext cx="2158029" cy="2018933"/>
        </a:xfrm>
        <a:prstGeom prst="ellipse">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Continual Improvement</a:t>
          </a:r>
          <a:endParaRPr lang="en-US" sz="2400" kern="1200" dirty="0"/>
        </a:p>
      </dsp:txBody>
      <dsp:txXfrm>
        <a:off x="2580260" y="661583"/>
        <a:ext cx="1525957" cy="14276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59504-13E8-4704-AB02-076981890608}">
      <dsp:nvSpPr>
        <dsp:cNvPr id="0" name=""/>
        <dsp:cNvSpPr/>
      </dsp:nvSpPr>
      <dsp:spPr>
        <a:xfrm>
          <a:off x="3424763" y="2141548"/>
          <a:ext cx="1736233" cy="184480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i="0" kern="1200" dirty="0" smtClean="0">
              <a:solidFill>
                <a:srgbClr val="FFFF00"/>
              </a:solidFill>
            </a:rPr>
            <a:t>Leadership &amp; </a:t>
          </a:r>
        </a:p>
        <a:p>
          <a:pPr lvl="0" algn="ctr" defTabSz="889000">
            <a:lnSpc>
              <a:spcPct val="90000"/>
            </a:lnSpc>
            <a:spcBef>
              <a:spcPct val="0"/>
            </a:spcBef>
            <a:spcAft>
              <a:spcPct val="35000"/>
            </a:spcAft>
          </a:pPr>
          <a:r>
            <a:rPr lang="en-US" sz="1600" b="1" i="0" kern="1200" dirty="0" smtClean="0">
              <a:solidFill>
                <a:srgbClr val="FFFF00"/>
              </a:solidFill>
            </a:rPr>
            <a:t>Commitment</a:t>
          </a:r>
          <a:endParaRPr lang="en-US" sz="1600" b="1" i="0" kern="1200" dirty="0">
            <a:solidFill>
              <a:srgbClr val="FFFF00"/>
            </a:solidFill>
          </a:endParaRPr>
        </a:p>
      </dsp:txBody>
      <dsp:txXfrm>
        <a:off x="3679028" y="2411714"/>
        <a:ext cx="1227703" cy="1304474"/>
      </dsp:txXfrm>
    </dsp:sp>
    <dsp:sp modelId="{DB1FB534-47DB-4D60-92E6-C71EDC19D4DA}">
      <dsp:nvSpPr>
        <dsp:cNvPr id="0" name=""/>
        <dsp:cNvSpPr/>
      </dsp:nvSpPr>
      <dsp:spPr>
        <a:xfrm rot="16199987">
          <a:off x="4219518" y="1730332"/>
          <a:ext cx="146716" cy="55391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i="0" kern="1200"/>
        </a:p>
      </dsp:txBody>
      <dsp:txXfrm rot="10800000">
        <a:off x="4241526" y="1863122"/>
        <a:ext cx="102701" cy="332347"/>
      </dsp:txXfrm>
    </dsp:sp>
    <dsp:sp modelId="{53C05E65-AFFD-4E88-9D1A-7AD292E1BB02}">
      <dsp:nvSpPr>
        <dsp:cNvPr id="0" name=""/>
        <dsp:cNvSpPr/>
      </dsp:nvSpPr>
      <dsp:spPr>
        <a:xfrm>
          <a:off x="3272261" y="-304139"/>
          <a:ext cx="2041220" cy="216886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smtClean="0"/>
            <a:t>Design</a:t>
          </a:r>
          <a:endParaRPr lang="en-US" sz="2000" b="1" i="0" kern="1200" dirty="0"/>
        </a:p>
      </dsp:txBody>
      <dsp:txXfrm>
        <a:off x="3571191" y="13484"/>
        <a:ext cx="1443360" cy="1533619"/>
      </dsp:txXfrm>
    </dsp:sp>
    <dsp:sp modelId="{D1D89909-E917-40BE-B32E-C04E27B69570}">
      <dsp:nvSpPr>
        <dsp:cNvPr id="0" name=""/>
        <dsp:cNvSpPr/>
      </dsp:nvSpPr>
      <dsp:spPr>
        <a:xfrm rot="20519992">
          <a:off x="5163222" y="2486576"/>
          <a:ext cx="108489" cy="553913"/>
        </a:xfrm>
        <a:prstGeom prst="rightArrow">
          <a:avLst>
            <a:gd name="adj1" fmla="val 60000"/>
            <a:gd name="adj2" fmla="val 50000"/>
          </a:avLst>
        </a:prstGeom>
        <a:solidFill>
          <a:schemeClr val="accent4">
            <a:hueOff val="440265"/>
            <a:satOff val="13938"/>
            <a:lumOff val="-20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i="0" kern="1200"/>
        </a:p>
      </dsp:txBody>
      <dsp:txXfrm>
        <a:off x="5164018" y="2602388"/>
        <a:ext cx="75942" cy="332347"/>
      </dsp:txXfrm>
    </dsp:sp>
    <dsp:sp modelId="{84BF8376-671C-4169-9277-45CEBAB71A39}">
      <dsp:nvSpPr>
        <dsp:cNvPr id="0" name=""/>
        <dsp:cNvSpPr/>
      </dsp:nvSpPr>
      <dsp:spPr>
        <a:xfrm>
          <a:off x="5260153" y="1138163"/>
          <a:ext cx="2409182" cy="2440201"/>
        </a:xfrm>
        <a:prstGeom prst="ellipse">
          <a:avLst/>
        </a:prstGeom>
        <a:solidFill>
          <a:schemeClr val="accent4">
            <a:hueOff val="440265"/>
            <a:satOff val="13938"/>
            <a:lumOff val="-20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i="0" kern="1200" dirty="0" smtClean="0"/>
            <a:t>Implementation</a:t>
          </a:r>
          <a:endParaRPr lang="en-US" sz="2000" b="1" i="0" kern="1200" dirty="0"/>
        </a:p>
      </dsp:txBody>
      <dsp:txXfrm>
        <a:off x="5612970" y="1495522"/>
        <a:ext cx="1703548" cy="1725483"/>
      </dsp:txXfrm>
    </dsp:sp>
    <dsp:sp modelId="{34E97D5A-6B96-4EE7-92DC-38F286C8D4DC}">
      <dsp:nvSpPr>
        <dsp:cNvPr id="0" name=""/>
        <dsp:cNvSpPr/>
      </dsp:nvSpPr>
      <dsp:spPr>
        <a:xfrm rot="3236001">
          <a:off x="4828357" y="3596293"/>
          <a:ext cx="107903" cy="553913"/>
        </a:xfrm>
        <a:prstGeom prst="rightArrow">
          <a:avLst>
            <a:gd name="adj1" fmla="val 60000"/>
            <a:gd name="adj2" fmla="val 50000"/>
          </a:avLst>
        </a:prstGeom>
        <a:solidFill>
          <a:schemeClr val="accent4">
            <a:hueOff val="880531"/>
            <a:satOff val="27877"/>
            <a:lumOff val="-40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i="0" kern="1200"/>
        </a:p>
      </dsp:txBody>
      <dsp:txXfrm>
        <a:off x="4835014" y="3693993"/>
        <a:ext cx="75532" cy="332347"/>
      </dsp:txXfrm>
    </dsp:sp>
    <dsp:sp modelId="{84C583C3-86F2-44BF-B68D-EE794CFE8584}">
      <dsp:nvSpPr>
        <dsp:cNvPr id="0" name=""/>
        <dsp:cNvSpPr/>
      </dsp:nvSpPr>
      <dsp:spPr>
        <a:xfrm>
          <a:off x="4453535" y="3737014"/>
          <a:ext cx="2363272" cy="2339861"/>
        </a:xfrm>
        <a:prstGeom prst="ellipse">
          <a:avLst/>
        </a:prstGeom>
        <a:solidFill>
          <a:schemeClr val="accent4">
            <a:hueOff val="880531"/>
            <a:satOff val="27877"/>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smtClean="0"/>
            <a:t>Improvement</a:t>
          </a:r>
          <a:endParaRPr lang="en-US" sz="2000" b="1" i="0" kern="1200" dirty="0"/>
        </a:p>
      </dsp:txBody>
      <dsp:txXfrm>
        <a:off x="4799628" y="4079679"/>
        <a:ext cx="1671086" cy="1654531"/>
      </dsp:txXfrm>
    </dsp:sp>
    <dsp:sp modelId="{58400AD9-A6E1-49D6-BD6D-2776439D21E3}">
      <dsp:nvSpPr>
        <dsp:cNvPr id="0" name=""/>
        <dsp:cNvSpPr/>
      </dsp:nvSpPr>
      <dsp:spPr>
        <a:xfrm rot="7564033">
          <a:off x="3587287" y="3640583"/>
          <a:ext cx="167787" cy="553913"/>
        </a:xfrm>
        <a:prstGeom prst="rightArrow">
          <a:avLst>
            <a:gd name="adj1" fmla="val 60000"/>
            <a:gd name="adj2" fmla="val 50000"/>
          </a:avLst>
        </a:prstGeom>
        <a:solidFill>
          <a:schemeClr val="accent4">
            <a:hueOff val="1320796"/>
            <a:satOff val="41816"/>
            <a:lumOff val="-6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i="0" kern="1200"/>
        </a:p>
      </dsp:txBody>
      <dsp:txXfrm rot="10800000">
        <a:off x="3627272" y="3731022"/>
        <a:ext cx="117451" cy="332347"/>
      </dsp:txXfrm>
    </dsp:sp>
    <dsp:sp modelId="{54033C87-DB74-486E-9629-FE4B9F3ADF07}">
      <dsp:nvSpPr>
        <dsp:cNvPr id="0" name=""/>
        <dsp:cNvSpPr/>
      </dsp:nvSpPr>
      <dsp:spPr>
        <a:xfrm>
          <a:off x="1929951" y="3822512"/>
          <a:ext cx="2041220" cy="2168865"/>
        </a:xfrm>
        <a:prstGeom prst="ellipse">
          <a:avLst/>
        </a:prstGeom>
        <a:solidFill>
          <a:schemeClr val="accent4">
            <a:hueOff val="1320796"/>
            <a:satOff val="41816"/>
            <a:lumOff val="-6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0" kern="1200" dirty="0" smtClean="0"/>
            <a:t>Evaluation</a:t>
          </a:r>
          <a:endParaRPr lang="en-US" sz="2400" b="1" i="0" kern="1200" dirty="0"/>
        </a:p>
      </dsp:txBody>
      <dsp:txXfrm>
        <a:off x="2228881" y="4140135"/>
        <a:ext cx="1443360" cy="1533619"/>
      </dsp:txXfrm>
    </dsp:sp>
    <dsp:sp modelId="{8A8DD214-5929-4C20-8106-D37AB58B8FDD}">
      <dsp:nvSpPr>
        <dsp:cNvPr id="0" name=""/>
        <dsp:cNvSpPr/>
      </dsp:nvSpPr>
      <dsp:spPr>
        <a:xfrm rot="11880003">
          <a:off x="3183421" y="2459620"/>
          <a:ext cx="203816" cy="553913"/>
        </a:xfrm>
        <a:prstGeom prst="rightArrow">
          <a:avLst>
            <a:gd name="adj1" fmla="val 60000"/>
            <a:gd name="adj2" fmla="val 50000"/>
          </a:avLst>
        </a:prstGeom>
        <a:solidFill>
          <a:schemeClr val="accent4">
            <a:hueOff val="1761062"/>
            <a:satOff val="55754"/>
            <a:lumOff val="-80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1" i="0" kern="1200"/>
        </a:p>
      </dsp:txBody>
      <dsp:txXfrm rot="10800000">
        <a:off x="3243070" y="2579850"/>
        <a:ext cx="142671" cy="332347"/>
      </dsp:txXfrm>
    </dsp:sp>
    <dsp:sp modelId="{C575C114-15AD-4F7A-BFE0-885A0ED7563E}">
      <dsp:nvSpPr>
        <dsp:cNvPr id="0" name=""/>
        <dsp:cNvSpPr/>
      </dsp:nvSpPr>
      <dsp:spPr>
        <a:xfrm>
          <a:off x="1100367" y="1273823"/>
          <a:ext cx="2041220" cy="2168865"/>
        </a:xfrm>
        <a:prstGeom prst="ellipse">
          <a:avLst/>
        </a:prstGeom>
        <a:solidFill>
          <a:schemeClr val="accent4">
            <a:hueOff val="1761062"/>
            <a:satOff val="5575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smtClean="0"/>
            <a:t>Integration</a:t>
          </a:r>
          <a:endParaRPr lang="en-US" sz="2000" b="1" i="0" kern="1200" dirty="0"/>
        </a:p>
      </dsp:txBody>
      <dsp:txXfrm>
        <a:off x="1399297" y="1591446"/>
        <a:ext cx="1443360" cy="15336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893EA-14A7-4534-A078-4A181912075D}">
      <dsp:nvSpPr>
        <dsp:cNvPr id="0" name=""/>
        <dsp:cNvSpPr/>
      </dsp:nvSpPr>
      <dsp:spPr>
        <a:xfrm>
          <a:off x="0" y="0"/>
          <a:ext cx="8098971" cy="175477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t>Risk Communication</a:t>
          </a:r>
          <a:endParaRPr lang="en-US" sz="6500" kern="1200" dirty="0"/>
        </a:p>
      </dsp:txBody>
      <dsp:txXfrm>
        <a:off x="0" y="0"/>
        <a:ext cx="8098971" cy="1754777"/>
      </dsp:txXfrm>
    </dsp:sp>
    <dsp:sp modelId="{47930FAE-EDAC-4FD0-AEF6-040FC1BF8887}">
      <dsp:nvSpPr>
        <dsp:cNvPr id="0" name=""/>
        <dsp:cNvSpPr/>
      </dsp:nvSpPr>
      <dsp:spPr>
        <a:xfrm>
          <a:off x="3954" y="1754777"/>
          <a:ext cx="2697020" cy="368503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Plan do Check Act Model</a:t>
          </a:r>
        </a:p>
      </dsp:txBody>
      <dsp:txXfrm>
        <a:off x="3954" y="1754777"/>
        <a:ext cx="2697020" cy="3685031"/>
      </dsp:txXfrm>
    </dsp:sp>
    <dsp:sp modelId="{0BFC7A88-2D3E-4F59-9C0F-80F566825A82}">
      <dsp:nvSpPr>
        <dsp:cNvPr id="0" name=""/>
        <dsp:cNvSpPr/>
      </dsp:nvSpPr>
      <dsp:spPr>
        <a:xfrm>
          <a:off x="2700975" y="1754777"/>
          <a:ext cx="2697020" cy="368503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Risk Based Decision Making</a:t>
          </a:r>
          <a:endParaRPr lang="en-US" sz="2400" b="1" kern="1200" dirty="0"/>
        </a:p>
      </dsp:txBody>
      <dsp:txXfrm>
        <a:off x="2700975" y="1754777"/>
        <a:ext cx="2697020" cy="3685031"/>
      </dsp:txXfrm>
    </dsp:sp>
    <dsp:sp modelId="{A8F1B407-7378-4D70-9BDF-8D7F6E4F15D3}">
      <dsp:nvSpPr>
        <dsp:cNvPr id="0" name=""/>
        <dsp:cNvSpPr/>
      </dsp:nvSpPr>
      <dsp:spPr>
        <a:xfrm>
          <a:off x="5397995" y="1754777"/>
          <a:ext cx="2697020" cy="368503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Risk Assessment Triggers</a:t>
          </a:r>
          <a:endParaRPr lang="en-US" sz="2400" b="1" kern="1200" dirty="0"/>
        </a:p>
      </dsp:txBody>
      <dsp:txXfrm>
        <a:off x="5397995" y="1754777"/>
        <a:ext cx="2697020" cy="3685031"/>
      </dsp:txXfrm>
    </dsp:sp>
    <dsp:sp modelId="{5698467D-9A0E-4827-8BFA-114C86D64950}">
      <dsp:nvSpPr>
        <dsp:cNvPr id="0" name=""/>
        <dsp:cNvSpPr/>
      </dsp:nvSpPr>
      <dsp:spPr>
        <a:xfrm>
          <a:off x="0" y="5439809"/>
          <a:ext cx="8098971" cy="40944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893EA-14A7-4534-A078-4A181912075D}">
      <dsp:nvSpPr>
        <dsp:cNvPr id="0" name=""/>
        <dsp:cNvSpPr/>
      </dsp:nvSpPr>
      <dsp:spPr>
        <a:xfrm>
          <a:off x="0" y="0"/>
          <a:ext cx="8098971" cy="160237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t>Establishing Context</a:t>
          </a:r>
          <a:endParaRPr lang="en-US" sz="6500" kern="1200" dirty="0"/>
        </a:p>
      </dsp:txBody>
      <dsp:txXfrm>
        <a:off x="0" y="0"/>
        <a:ext cx="8098971" cy="1602377"/>
      </dsp:txXfrm>
    </dsp:sp>
    <dsp:sp modelId="{47930FAE-EDAC-4FD0-AEF6-040FC1BF8887}">
      <dsp:nvSpPr>
        <dsp:cNvPr id="0" name=""/>
        <dsp:cNvSpPr/>
      </dsp:nvSpPr>
      <dsp:spPr>
        <a:xfrm>
          <a:off x="0" y="1602377"/>
          <a:ext cx="2024742" cy="3364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Risk Criteria</a:t>
          </a:r>
        </a:p>
      </dsp:txBody>
      <dsp:txXfrm>
        <a:off x="0" y="1602377"/>
        <a:ext cx="2024742" cy="3364991"/>
      </dsp:txXfrm>
    </dsp:sp>
    <dsp:sp modelId="{0BFC7A88-2D3E-4F59-9C0F-80F566825A82}">
      <dsp:nvSpPr>
        <dsp:cNvPr id="0" name=""/>
        <dsp:cNvSpPr/>
      </dsp:nvSpPr>
      <dsp:spPr>
        <a:xfrm>
          <a:off x="2024742" y="1602377"/>
          <a:ext cx="2024742" cy="3364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Risk Scoring system</a:t>
          </a:r>
          <a:endParaRPr lang="en-US" sz="2400" b="1" kern="1200" dirty="0"/>
        </a:p>
      </dsp:txBody>
      <dsp:txXfrm>
        <a:off x="2024742" y="1602377"/>
        <a:ext cx="2024742" cy="3364991"/>
      </dsp:txXfrm>
    </dsp:sp>
    <dsp:sp modelId="{A8F1B407-7378-4D70-9BDF-8D7F6E4F15D3}">
      <dsp:nvSpPr>
        <dsp:cNvPr id="0" name=""/>
        <dsp:cNvSpPr/>
      </dsp:nvSpPr>
      <dsp:spPr>
        <a:xfrm>
          <a:off x="4049485" y="1602377"/>
          <a:ext cx="2024742" cy="3364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Pareto Analysis</a:t>
          </a:r>
          <a:endParaRPr lang="en-US" sz="2400" b="1" kern="1200" dirty="0"/>
        </a:p>
      </dsp:txBody>
      <dsp:txXfrm>
        <a:off x="4049485" y="1602377"/>
        <a:ext cx="2024742" cy="3364991"/>
      </dsp:txXfrm>
    </dsp:sp>
    <dsp:sp modelId="{A49E855C-F0CC-4767-B5D7-A3314AA0D0CA}">
      <dsp:nvSpPr>
        <dsp:cNvPr id="0" name=""/>
        <dsp:cNvSpPr/>
      </dsp:nvSpPr>
      <dsp:spPr>
        <a:xfrm>
          <a:off x="6074228" y="1602377"/>
          <a:ext cx="2024742" cy="3364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Risk Assessment Matrix</a:t>
          </a:r>
          <a:endParaRPr lang="en-US" sz="2400" b="1" kern="1200" dirty="0"/>
        </a:p>
      </dsp:txBody>
      <dsp:txXfrm>
        <a:off x="6074228" y="1602377"/>
        <a:ext cx="2024742" cy="3364991"/>
      </dsp:txXfrm>
    </dsp:sp>
    <dsp:sp modelId="{5698467D-9A0E-4827-8BFA-114C86D64950}">
      <dsp:nvSpPr>
        <dsp:cNvPr id="0" name=""/>
        <dsp:cNvSpPr/>
      </dsp:nvSpPr>
      <dsp:spPr>
        <a:xfrm>
          <a:off x="0" y="4967369"/>
          <a:ext cx="8098971" cy="37388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893EA-14A7-4534-A078-4A181912075D}">
      <dsp:nvSpPr>
        <dsp:cNvPr id="0" name=""/>
        <dsp:cNvSpPr/>
      </dsp:nvSpPr>
      <dsp:spPr>
        <a:xfrm>
          <a:off x="0" y="0"/>
          <a:ext cx="10842173" cy="1856740"/>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Risk Identification Tools</a:t>
          </a:r>
          <a:endParaRPr lang="en-US" sz="6500" kern="1200" dirty="0"/>
        </a:p>
      </dsp:txBody>
      <dsp:txXfrm>
        <a:off x="0" y="0"/>
        <a:ext cx="10842173" cy="1856740"/>
      </dsp:txXfrm>
    </dsp:sp>
    <dsp:sp modelId="{47930FAE-EDAC-4FD0-AEF6-040FC1BF8887}">
      <dsp:nvSpPr>
        <dsp:cNvPr id="0" name=""/>
        <dsp:cNvSpPr/>
      </dsp:nvSpPr>
      <dsp:spPr>
        <a:xfrm>
          <a:off x="5294" y="1856740"/>
          <a:ext cx="1805264" cy="38991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Brain</a:t>
          </a:r>
        </a:p>
        <a:p>
          <a:pPr lvl="0" algn="ctr" defTabSz="1066800">
            <a:lnSpc>
              <a:spcPct val="90000"/>
            </a:lnSpc>
            <a:spcBef>
              <a:spcPct val="0"/>
            </a:spcBef>
            <a:spcAft>
              <a:spcPct val="35000"/>
            </a:spcAft>
          </a:pPr>
          <a:r>
            <a:rPr lang="en-US" sz="2400" kern="1200" dirty="0" smtClean="0"/>
            <a:t>storming</a:t>
          </a:r>
          <a:endParaRPr lang="en-US" sz="2400" b="1" kern="1200" dirty="0"/>
        </a:p>
      </dsp:txBody>
      <dsp:txXfrm>
        <a:off x="5294" y="1856740"/>
        <a:ext cx="1805264" cy="3899155"/>
      </dsp:txXfrm>
    </dsp:sp>
    <dsp:sp modelId="{0BFC7A88-2D3E-4F59-9C0F-80F566825A82}">
      <dsp:nvSpPr>
        <dsp:cNvPr id="0" name=""/>
        <dsp:cNvSpPr/>
      </dsp:nvSpPr>
      <dsp:spPr>
        <a:xfrm>
          <a:off x="1810558" y="1856740"/>
          <a:ext cx="1805264" cy="38991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Checklists</a:t>
          </a:r>
          <a:endParaRPr lang="en-US" sz="2400" b="1" kern="1200" dirty="0"/>
        </a:p>
      </dsp:txBody>
      <dsp:txXfrm>
        <a:off x="1810558" y="1856740"/>
        <a:ext cx="1805264" cy="3899155"/>
      </dsp:txXfrm>
    </dsp:sp>
    <dsp:sp modelId="{9B465894-34B0-40EF-B422-FE710840B622}">
      <dsp:nvSpPr>
        <dsp:cNvPr id="0" name=""/>
        <dsp:cNvSpPr/>
      </dsp:nvSpPr>
      <dsp:spPr>
        <a:xfrm>
          <a:off x="3615822" y="1856740"/>
          <a:ext cx="1805264" cy="38991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Nominal Group Technique</a:t>
          </a:r>
          <a:endParaRPr lang="en-US" sz="2800" kern="1200" dirty="0"/>
        </a:p>
      </dsp:txBody>
      <dsp:txXfrm>
        <a:off x="3615822" y="1856740"/>
        <a:ext cx="1805264" cy="3899155"/>
      </dsp:txXfrm>
    </dsp:sp>
    <dsp:sp modelId="{A8F1B407-7378-4D70-9BDF-8D7F6E4F15D3}">
      <dsp:nvSpPr>
        <dsp:cNvPr id="0" name=""/>
        <dsp:cNvSpPr/>
      </dsp:nvSpPr>
      <dsp:spPr>
        <a:xfrm>
          <a:off x="5421086" y="1856740"/>
          <a:ext cx="1805264" cy="38991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Delphi Technique</a:t>
          </a:r>
          <a:endParaRPr lang="en-US" sz="2400" b="1" kern="1200" dirty="0"/>
        </a:p>
      </dsp:txBody>
      <dsp:txXfrm>
        <a:off x="5421086" y="1856740"/>
        <a:ext cx="1805264" cy="3899155"/>
      </dsp:txXfrm>
    </dsp:sp>
    <dsp:sp modelId="{A49E855C-F0CC-4767-B5D7-A3314AA0D0CA}">
      <dsp:nvSpPr>
        <dsp:cNvPr id="0" name=""/>
        <dsp:cNvSpPr/>
      </dsp:nvSpPr>
      <dsp:spPr>
        <a:xfrm>
          <a:off x="7226350" y="1856740"/>
          <a:ext cx="1805264" cy="38991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Design Safety Review</a:t>
          </a:r>
          <a:endParaRPr lang="en-US" sz="2400" b="1" kern="1200" dirty="0"/>
        </a:p>
      </dsp:txBody>
      <dsp:txXfrm>
        <a:off x="7226350" y="1856740"/>
        <a:ext cx="1805264" cy="3899155"/>
      </dsp:txXfrm>
    </dsp:sp>
    <dsp:sp modelId="{BF4AFAF8-2D1B-4C96-84D9-39B52E3E563F}">
      <dsp:nvSpPr>
        <dsp:cNvPr id="0" name=""/>
        <dsp:cNvSpPr/>
      </dsp:nvSpPr>
      <dsp:spPr>
        <a:xfrm>
          <a:off x="9031614" y="1856740"/>
          <a:ext cx="1805264" cy="38991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Hazard Identification</a:t>
          </a:r>
        </a:p>
        <a:p>
          <a:pPr lvl="0" algn="ctr" defTabSz="1066800">
            <a:lnSpc>
              <a:spcPct val="90000"/>
            </a:lnSpc>
            <a:spcBef>
              <a:spcPct val="0"/>
            </a:spcBef>
            <a:spcAft>
              <a:spcPct val="35000"/>
            </a:spcAft>
          </a:pPr>
          <a:r>
            <a:rPr lang="en-US" sz="2400" kern="1200" dirty="0" smtClean="0"/>
            <a:t>(HAZID)</a:t>
          </a:r>
          <a:endParaRPr lang="en-US" sz="2400" b="1" kern="1200" dirty="0"/>
        </a:p>
      </dsp:txBody>
      <dsp:txXfrm>
        <a:off x="9031614" y="1856740"/>
        <a:ext cx="1805264" cy="3899155"/>
      </dsp:txXfrm>
    </dsp:sp>
    <dsp:sp modelId="{5698467D-9A0E-4827-8BFA-114C86D64950}">
      <dsp:nvSpPr>
        <dsp:cNvPr id="0" name=""/>
        <dsp:cNvSpPr/>
      </dsp:nvSpPr>
      <dsp:spPr>
        <a:xfrm>
          <a:off x="0" y="5755895"/>
          <a:ext cx="10842173" cy="433239"/>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893EA-14A7-4534-A078-4A181912075D}">
      <dsp:nvSpPr>
        <dsp:cNvPr id="0" name=""/>
        <dsp:cNvSpPr/>
      </dsp:nvSpPr>
      <dsp:spPr>
        <a:xfrm>
          <a:off x="0" y="0"/>
          <a:ext cx="8098971" cy="175477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t>Risk Analysis</a:t>
          </a:r>
          <a:endParaRPr lang="en-US" sz="6500" b="1" kern="1200" dirty="0"/>
        </a:p>
      </dsp:txBody>
      <dsp:txXfrm>
        <a:off x="0" y="0"/>
        <a:ext cx="8098971" cy="1754777"/>
      </dsp:txXfrm>
    </dsp:sp>
    <dsp:sp modelId="{47930FAE-EDAC-4FD0-AEF6-040FC1BF8887}">
      <dsp:nvSpPr>
        <dsp:cNvPr id="0" name=""/>
        <dsp:cNvSpPr/>
      </dsp:nvSpPr>
      <dsp:spPr>
        <a:xfrm>
          <a:off x="0" y="1465944"/>
          <a:ext cx="8098971" cy="42626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t>Bow Tie Analysis</a:t>
          </a:r>
        </a:p>
        <a:p>
          <a:pPr lvl="0" algn="ctr" defTabSz="889000">
            <a:lnSpc>
              <a:spcPct val="90000"/>
            </a:lnSpc>
            <a:spcBef>
              <a:spcPct val="0"/>
            </a:spcBef>
            <a:spcAft>
              <a:spcPct val="35000"/>
            </a:spcAft>
          </a:pPr>
          <a:r>
            <a:rPr lang="en-US" sz="2000" b="0" kern="1200" dirty="0" smtClean="0"/>
            <a:t>Event tree</a:t>
          </a:r>
        </a:p>
        <a:p>
          <a:pPr lvl="0" algn="ctr" defTabSz="889000">
            <a:lnSpc>
              <a:spcPct val="90000"/>
            </a:lnSpc>
            <a:spcBef>
              <a:spcPct val="0"/>
            </a:spcBef>
            <a:spcAft>
              <a:spcPct val="35000"/>
            </a:spcAft>
          </a:pPr>
          <a:r>
            <a:rPr lang="en-US" sz="2000" b="1" kern="1200" dirty="0" smtClean="0"/>
            <a:t>Fault Tree</a:t>
          </a:r>
        </a:p>
        <a:p>
          <a:pPr lvl="0" algn="ctr" defTabSz="889000">
            <a:lnSpc>
              <a:spcPct val="90000"/>
            </a:lnSpc>
            <a:spcBef>
              <a:spcPct val="0"/>
            </a:spcBef>
            <a:spcAft>
              <a:spcPct val="35000"/>
            </a:spcAft>
          </a:pPr>
          <a:r>
            <a:rPr lang="en-US" sz="2000" b="1" kern="1200" dirty="0" smtClean="0"/>
            <a:t>Failure Mode and Effect Analysis(FMEA)</a:t>
          </a:r>
        </a:p>
        <a:p>
          <a:pPr lvl="0" algn="ctr" defTabSz="889000">
            <a:lnSpc>
              <a:spcPct val="90000"/>
            </a:lnSpc>
            <a:spcBef>
              <a:spcPct val="0"/>
            </a:spcBef>
            <a:spcAft>
              <a:spcPct val="35000"/>
            </a:spcAft>
          </a:pPr>
          <a:r>
            <a:rPr lang="en-US" sz="2000" b="1" kern="1200" dirty="0" smtClean="0"/>
            <a:t>Hazard &amp; Operability Study (HAZOP)</a:t>
          </a:r>
        </a:p>
        <a:p>
          <a:pPr lvl="0" algn="ctr" defTabSz="889000">
            <a:lnSpc>
              <a:spcPct val="90000"/>
            </a:lnSpc>
            <a:spcBef>
              <a:spcPct val="0"/>
            </a:spcBef>
            <a:spcAft>
              <a:spcPct val="35000"/>
            </a:spcAft>
          </a:pPr>
          <a:r>
            <a:rPr lang="en-US" sz="2000" b="0" kern="1200" dirty="0" smtClean="0"/>
            <a:t>JHA/ Job Risk Assessment (JRA)</a:t>
          </a:r>
        </a:p>
        <a:p>
          <a:pPr lvl="0" algn="ctr" defTabSz="889000">
            <a:lnSpc>
              <a:spcPct val="90000"/>
            </a:lnSpc>
            <a:spcBef>
              <a:spcPct val="0"/>
            </a:spcBef>
            <a:spcAft>
              <a:spcPct val="35000"/>
            </a:spcAft>
          </a:pPr>
          <a:r>
            <a:rPr lang="en-US" sz="2000" b="0" kern="1200" dirty="0" smtClean="0"/>
            <a:t>Layers of Protection Analysis</a:t>
          </a:r>
        </a:p>
        <a:p>
          <a:pPr lvl="0" algn="ctr" defTabSz="889000">
            <a:lnSpc>
              <a:spcPct val="90000"/>
            </a:lnSpc>
            <a:spcBef>
              <a:spcPct val="0"/>
            </a:spcBef>
            <a:spcAft>
              <a:spcPct val="35000"/>
            </a:spcAft>
          </a:pPr>
          <a:r>
            <a:rPr lang="en-US" sz="2000" b="1" kern="1200" dirty="0" smtClean="0"/>
            <a:t>Preliminary Hazard Analysis</a:t>
          </a:r>
        </a:p>
        <a:p>
          <a:pPr lvl="0" algn="ctr" defTabSz="889000">
            <a:lnSpc>
              <a:spcPct val="90000"/>
            </a:lnSpc>
            <a:spcBef>
              <a:spcPct val="0"/>
            </a:spcBef>
            <a:spcAft>
              <a:spcPct val="35000"/>
            </a:spcAft>
          </a:pPr>
          <a:r>
            <a:rPr lang="en-US" sz="2000" b="0" kern="1200" dirty="0" smtClean="0"/>
            <a:t>Stripped Bow Tie Risk assessment</a:t>
          </a:r>
        </a:p>
        <a:p>
          <a:pPr lvl="0" algn="ctr" defTabSz="889000">
            <a:lnSpc>
              <a:spcPct val="90000"/>
            </a:lnSpc>
            <a:spcBef>
              <a:spcPct val="0"/>
            </a:spcBef>
            <a:spcAft>
              <a:spcPct val="35000"/>
            </a:spcAft>
          </a:pPr>
          <a:r>
            <a:rPr lang="en-US" sz="2000" b="0" kern="1200" dirty="0" smtClean="0"/>
            <a:t>Structured What if technique (SWIFT)</a:t>
          </a:r>
          <a:endParaRPr lang="en-US" sz="2000" b="0" kern="1200" dirty="0"/>
        </a:p>
      </dsp:txBody>
      <dsp:txXfrm>
        <a:off x="0" y="1465944"/>
        <a:ext cx="8098971" cy="4262697"/>
      </dsp:txXfrm>
    </dsp:sp>
    <dsp:sp modelId="{5698467D-9A0E-4827-8BFA-114C86D64950}">
      <dsp:nvSpPr>
        <dsp:cNvPr id="0" name=""/>
        <dsp:cNvSpPr/>
      </dsp:nvSpPr>
      <dsp:spPr>
        <a:xfrm>
          <a:off x="0" y="5439809"/>
          <a:ext cx="8098971" cy="40944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893EA-14A7-4534-A078-4A181912075D}">
      <dsp:nvSpPr>
        <dsp:cNvPr id="0" name=""/>
        <dsp:cNvSpPr/>
      </dsp:nvSpPr>
      <dsp:spPr>
        <a:xfrm>
          <a:off x="0" y="0"/>
          <a:ext cx="8098971" cy="175477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t>Risk Evaluation</a:t>
          </a:r>
          <a:endParaRPr lang="en-US" sz="6500" kern="1200" dirty="0"/>
        </a:p>
      </dsp:txBody>
      <dsp:txXfrm>
        <a:off x="0" y="0"/>
        <a:ext cx="8098971" cy="1754777"/>
      </dsp:txXfrm>
    </dsp:sp>
    <dsp:sp modelId="{47930FAE-EDAC-4FD0-AEF6-040FC1BF8887}">
      <dsp:nvSpPr>
        <dsp:cNvPr id="0" name=""/>
        <dsp:cNvSpPr/>
      </dsp:nvSpPr>
      <dsp:spPr>
        <a:xfrm>
          <a:off x="3954" y="1754777"/>
          <a:ext cx="2697020" cy="368503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As low as reasonable Practicable (ALARP)</a:t>
          </a:r>
        </a:p>
      </dsp:txBody>
      <dsp:txXfrm>
        <a:off x="3954" y="1754777"/>
        <a:ext cx="2697020" cy="3685031"/>
      </dsp:txXfrm>
    </dsp:sp>
    <dsp:sp modelId="{0BFC7A88-2D3E-4F59-9C0F-80F566825A82}">
      <dsp:nvSpPr>
        <dsp:cNvPr id="0" name=""/>
        <dsp:cNvSpPr/>
      </dsp:nvSpPr>
      <dsp:spPr>
        <a:xfrm>
          <a:off x="2700975" y="1754777"/>
          <a:ext cx="2697020" cy="368503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Risk Heat Map</a:t>
          </a:r>
          <a:endParaRPr lang="en-US" sz="2400" b="1" kern="1200" dirty="0"/>
        </a:p>
      </dsp:txBody>
      <dsp:txXfrm>
        <a:off x="2700975" y="1754777"/>
        <a:ext cx="2697020" cy="3685031"/>
      </dsp:txXfrm>
    </dsp:sp>
    <dsp:sp modelId="{A8F1B407-7378-4D70-9BDF-8D7F6E4F15D3}">
      <dsp:nvSpPr>
        <dsp:cNvPr id="0" name=""/>
        <dsp:cNvSpPr/>
      </dsp:nvSpPr>
      <dsp:spPr>
        <a:xfrm>
          <a:off x="5397995" y="1754777"/>
          <a:ext cx="2697020" cy="368503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Risk Indices</a:t>
          </a:r>
          <a:endParaRPr lang="en-US" sz="2400" b="1" kern="1200" dirty="0"/>
        </a:p>
      </dsp:txBody>
      <dsp:txXfrm>
        <a:off x="5397995" y="1754777"/>
        <a:ext cx="2697020" cy="3685031"/>
      </dsp:txXfrm>
    </dsp:sp>
    <dsp:sp modelId="{5698467D-9A0E-4827-8BFA-114C86D64950}">
      <dsp:nvSpPr>
        <dsp:cNvPr id="0" name=""/>
        <dsp:cNvSpPr/>
      </dsp:nvSpPr>
      <dsp:spPr>
        <a:xfrm>
          <a:off x="0" y="5439809"/>
          <a:ext cx="8098971" cy="40944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5E04F-B33E-49DD-AFE3-7638509B3A8D}">
      <dsp:nvSpPr>
        <dsp:cNvPr id="0" name=""/>
        <dsp:cNvSpPr/>
      </dsp:nvSpPr>
      <dsp:spPr>
        <a:xfrm>
          <a:off x="2945262" y="1660770"/>
          <a:ext cx="2029830" cy="202983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Improved wellbeing of the generality of the people</a:t>
          </a:r>
          <a:endParaRPr lang="en-US" sz="1600" b="1" kern="1200" dirty="0"/>
        </a:p>
      </dsp:txBody>
      <dsp:txXfrm>
        <a:off x="3353348" y="2136248"/>
        <a:ext cx="1213658" cy="1043375"/>
      </dsp:txXfrm>
    </dsp:sp>
    <dsp:sp modelId="{96D527F8-4EC6-466F-A80B-EC12946FB148}">
      <dsp:nvSpPr>
        <dsp:cNvPr id="0" name=""/>
        <dsp:cNvSpPr/>
      </dsp:nvSpPr>
      <dsp:spPr>
        <a:xfrm>
          <a:off x="1764270" y="1180992"/>
          <a:ext cx="1476239" cy="1476239"/>
        </a:xfrm>
        <a:prstGeom prst="gear6">
          <a:avLst/>
        </a:prstGeom>
        <a:solidFill>
          <a:schemeClr val="accent2">
            <a:hueOff val="5414822"/>
            <a:satOff val="-49012"/>
            <a:lumOff val="-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Protection of the labour force</a:t>
          </a:r>
          <a:endParaRPr lang="en-US" sz="1200" b="1" kern="1200" dirty="0"/>
        </a:p>
      </dsp:txBody>
      <dsp:txXfrm>
        <a:off x="2135918" y="1554886"/>
        <a:ext cx="732943" cy="728451"/>
      </dsp:txXfrm>
    </dsp:sp>
    <dsp:sp modelId="{974A507E-86DD-4201-9224-E594BA348202}">
      <dsp:nvSpPr>
        <dsp:cNvPr id="0" name=""/>
        <dsp:cNvSpPr/>
      </dsp:nvSpPr>
      <dsp:spPr>
        <a:xfrm rot="20700000">
          <a:off x="2591115" y="162537"/>
          <a:ext cx="1446413" cy="1446413"/>
        </a:xfrm>
        <a:prstGeom prst="gear6">
          <a:avLst/>
        </a:prstGeom>
        <a:solidFill>
          <a:schemeClr val="accent2">
            <a:hueOff val="10829645"/>
            <a:satOff val="-98024"/>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Revitalization of the economy</a:t>
          </a:r>
          <a:endParaRPr lang="en-US" sz="1400" b="1" kern="1200" dirty="0"/>
        </a:p>
      </dsp:txBody>
      <dsp:txXfrm rot="-20700000">
        <a:off x="2908356" y="479778"/>
        <a:ext cx="811931" cy="811931"/>
      </dsp:txXfrm>
    </dsp:sp>
    <dsp:sp modelId="{AF75EDF8-C685-4970-9F35-1653EB9E67E1}">
      <dsp:nvSpPr>
        <dsp:cNvPr id="0" name=""/>
        <dsp:cNvSpPr/>
      </dsp:nvSpPr>
      <dsp:spPr>
        <a:xfrm>
          <a:off x="2783731" y="1357559"/>
          <a:ext cx="2598182" cy="2598182"/>
        </a:xfrm>
        <a:prstGeom prst="circularArrow">
          <a:avLst>
            <a:gd name="adj1" fmla="val 4688"/>
            <a:gd name="adj2" fmla="val 299029"/>
            <a:gd name="adj3" fmla="val 2502961"/>
            <a:gd name="adj4" fmla="val 15890020"/>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8264D-0842-4EE7-AB00-166D82FD203C}">
      <dsp:nvSpPr>
        <dsp:cNvPr id="0" name=""/>
        <dsp:cNvSpPr/>
      </dsp:nvSpPr>
      <dsp:spPr>
        <a:xfrm>
          <a:off x="1502830" y="856517"/>
          <a:ext cx="1887741" cy="1887741"/>
        </a:xfrm>
        <a:prstGeom prst="leftCircularArrow">
          <a:avLst>
            <a:gd name="adj1" fmla="val 6452"/>
            <a:gd name="adj2" fmla="val 429999"/>
            <a:gd name="adj3" fmla="val 10489124"/>
            <a:gd name="adj4" fmla="val 14837806"/>
            <a:gd name="adj5" fmla="val 7527"/>
          </a:avLst>
        </a:prstGeom>
        <a:solidFill>
          <a:schemeClr val="accent2">
            <a:hueOff val="5414822"/>
            <a:satOff val="-49012"/>
            <a:lumOff val="-2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100FCA-80C1-4A7C-93FA-A53780E1E51D}">
      <dsp:nvSpPr>
        <dsp:cNvPr id="0" name=""/>
        <dsp:cNvSpPr/>
      </dsp:nvSpPr>
      <dsp:spPr>
        <a:xfrm>
          <a:off x="2256544" y="-152120"/>
          <a:ext cx="2035365" cy="2035365"/>
        </a:xfrm>
        <a:prstGeom prst="circularArrow">
          <a:avLst>
            <a:gd name="adj1" fmla="val 5984"/>
            <a:gd name="adj2" fmla="val 394124"/>
            <a:gd name="adj3" fmla="val 13313824"/>
            <a:gd name="adj4" fmla="val 10508221"/>
            <a:gd name="adj5" fmla="val 6981"/>
          </a:avLst>
        </a:prstGeom>
        <a:solidFill>
          <a:schemeClr val="accent2">
            <a:hueOff val="10829645"/>
            <a:satOff val="-98024"/>
            <a:lumOff val="-58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893EA-14A7-4534-A078-4A181912075D}">
      <dsp:nvSpPr>
        <dsp:cNvPr id="0" name=""/>
        <dsp:cNvSpPr/>
      </dsp:nvSpPr>
      <dsp:spPr>
        <a:xfrm>
          <a:off x="0" y="0"/>
          <a:ext cx="8098971" cy="160237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t>Risk Treatment</a:t>
          </a:r>
          <a:endParaRPr lang="en-US" sz="6500" kern="1200" dirty="0"/>
        </a:p>
      </dsp:txBody>
      <dsp:txXfrm>
        <a:off x="0" y="0"/>
        <a:ext cx="8098971" cy="1602377"/>
      </dsp:txXfrm>
    </dsp:sp>
    <dsp:sp modelId="{47930FAE-EDAC-4FD0-AEF6-040FC1BF8887}">
      <dsp:nvSpPr>
        <dsp:cNvPr id="0" name=""/>
        <dsp:cNvSpPr/>
      </dsp:nvSpPr>
      <dsp:spPr>
        <a:xfrm>
          <a:off x="0" y="1602377"/>
          <a:ext cx="2024742" cy="3364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Hierarchy of controls</a:t>
          </a:r>
        </a:p>
      </dsp:txBody>
      <dsp:txXfrm>
        <a:off x="0" y="1602377"/>
        <a:ext cx="2024742" cy="3364991"/>
      </dsp:txXfrm>
    </dsp:sp>
    <dsp:sp modelId="{0BFC7A88-2D3E-4F59-9C0F-80F566825A82}">
      <dsp:nvSpPr>
        <dsp:cNvPr id="0" name=""/>
        <dsp:cNvSpPr/>
      </dsp:nvSpPr>
      <dsp:spPr>
        <a:xfrm>
          <a:off x="2024742" y="1602377"/>
          <a:ext cx="2024742" cy="3364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Business Impact Analysis</a:t>
          </a:r>
          <a:endParaRPr lang="en-US" sz="2400" b="1" kern="1200" dirty="0"/>
        </a:p>
      </dsp:txBody>
      <dsp:txXfrm>
        <a:off x="2024742" y="1602377"/>
        <a:ext cx="2024742" cy="3364991"/>
      </dsp:txXfrm>
    </dsp:sp>
    <dsp:sp modelId="{A8F1B407-7378-4D70-9BDF-8D7F6E4F15D3}">
      <dsp:nvSpPr>
        <dsp:cNvPr id="0" name=""/>
        <dsp:cNvSpPr/>
      </dsp:nvSpPr>
      <dsp:spPr>
        <a:xfrm>
          <a:off x="4049485" y="1602377"/>
          <a:ext cx="2024742" cy="3364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Cost/Benefit</a:t>
          </a:r>
        </a:p>
        <a:p>
          <a:pPr lvl="0" algn="ctr" defTabSz="1066800">
            <a:lnSpc>
              <a:spcPct val="90000"/>
            </a:lnSpc>
            <a:spcBef>
              <a:spcPct val="0"/>
            </a:spcBef>
            <a:spcAft>
              <a:spcPct val="35000"/>
            </a:spcAft>
          </a:pPr>
          <a:r>
            <a:rPr lang="en-US" sz="2400" kern="1200" dirty="0" smtClean="0"/>
            <a:t>Analysis</a:t>
          </a:r>
          <a:endParaRPr lang="en-US" sz="2400" b="1" kern="1200" dirty="0"/>
        </a:p>
      </dsp:txBody>
      <dsp:txXfrm>
        <a:off x="4049485" y="1602377"/>
        <a:ext cx="2024742" cy="3364991"/>
      </dsp:txXfrm>
    </dsp:sp>
    <dsp:sp modelId="{A49E855C-F0CC-4767-B5D7-A3314AA0D0CA}">
      <dsp:nvSpPr>
        <dsp:cNvPr id="0" name=""/>
        <dsp:cNvSpPr/>
      </dsp:nvSpPr>
      <dsp:spPr>
        <a:xfrm>
          <a:off x="6074228" y="1602377"/>
          <a:ext cx="2024742" cy="336499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Multi criteria Analysis</a:t>
          </a:r>
          <a:endParaRPr lang="en-US" sz="2400" b="1" kern="1200" dirty="0"/>
        </a:p>
      </dsp:txBody>
      <dsp:txXfrm>
        <a:off x="6074228" y="1602377"/>
        <a:ext cx="2024742" cy="3364991"/>
      </dsp:txXfrm>
    </dsp:sp>
    <dsp:sp modelId="{5698467D-9A0E-4827-8BFA-114C86D64950}">
      <dsp:nvSpPr>
        <dsp:cNvPr id="0" name=""/>
        <dsp:cNvSpPr/>
      </dsp:nvSpPr>
      <dsp:spPr>
        <a:xfrm>
          <a:off x="0" y="4967369"/>
          <a:ext cx="8098971" cy="37388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893EA-14A7-4534-A078-4A181912075D}">
      <dsp:nvSpPr>
        <dsp:cNvPr id="0" name=""/>
        <dsp:cNvSpPr/>
      </dsp:nvSpPr>
      <dsp:spPr>
        <a:xfrm>
          <a:off x="0" y="0"/>
          <a:ext cx="8098971" cy="175477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b="1" kern="1200" dirty="0" smtClean="0"/>
            <a:t>Monitoring &amp; Reporting Tools</a:t>
          </a:r>
          <a:endParaRPr lang="en-US" sz="4900" b="1" kern="1200" dirty="0"/>
        </a:p>
      </dsp:txBody>
      <dsp:txXfrm>
        <a:off x="0" y="0"/>
        <a:ext cx="8098971" cy="1754777"/>
      </dsp:txXfrm>
    </dsp:sp>
    <dsp:sp modelId="{47930FAE-EDAC-4FD0-AEF6-040FC1BF8887}">
      <dsp:nvSpPr>
        <dsp:cNvPr id="0" name=""/>
        <dsp:cNvSpPr/>
      </dsp:nvSpPr>
      <dsp:spPr>
        <a:xfrm>
          <a:off x="988" y="1754777"/>
          <a:ext cx="1619398" cy="368503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Risk </a:t>
          </a:r>
          <a:br>
            <a:rPr lang="en-US" sz="2400" b="1" kern="1200" dirty="0" smtClean="0"/>
          </a:br>
          <a:r>
            <a:rPr lang="en-US" sz="2400" b="1" kern="1200" dirty="0" smtClean="0"/>
            <a:t>Matrix</a:t>
          </a:r>
          <a:endParaRPr lang="en-US" sz="2400" b="1" kern="1200" dirty="0"/>
        </a:p>
      </dsp:txBody>
      <dsp:txXfrm>
        <a:off x="988" y="1754777"/>
        <a:ext cx="1619398" cy="3685031"/>
      </dsp:txXfrm>
    </dsp:sp>
    <dsp:sp modelId="{0BFC7A88-2D3E-4F59-9C0F-80F566825A82}">
      <dsp:nvSpPr>
        <dsp:cNvPr id="0" name=""/>
        <dsp:cNvSpPr/>
      </dsp:nvSpPr>
      <dsp:spPr>
        <a:xfrm>
          <a:off x="1620387" y="1754777"/>
          <a:ext cx="1619398" cy="368503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Risk</a:t>
          </a:r>
        </a:p>
        <a:p>
          <a:pPr lvl="0" algn="ctr" defTabSz="1066800">
            <a:lnSpc>
              <a:spcPct val="90000"/>
            </a:lnSpc>
            <a:spcBef>
              <a:spcPct val="0"/>
            </a:spcBef>
            <a:spcAft>
              <a:spcPct val="35000"/>
            </a:spcAft>
          </a:pPr>
          <a:r>
            <a:rPr lang="en-US" sz="2400" b="1" kern="1200" dirty="0" smtClean="0"/>
            <a:t>Register</a:t>
          </a:r>
          <a:endParaRPr lang="en-US" sz="2400" b="1" kern="1200" dirty="0"/>
        </a:p>
      </dsp:txBody>
      <dsp:txXfrm>
        <a:off x="1620387" y="1754777"/>
        <a:ext cx="1619398" cy="3685031"/>
      </dsp:txXfrm>
    </dsp:sp>
    <dsp:sp modelId="{A8F1B407-7378-4D70-9BDF-8D7F6E4F15D3}">
      <dsp:nvSpPr>
        <dsp:cNvPr id="0" name=""/>
        <dsp:cNvSpPr/>
      </dsp:nvSpPr>
      <dsp:spPr>
        <a:xfrm>
          <a:off x="3239786" y="1754777"/>
          <a:ext cx="1619398" cy="368503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Key </a:t>
          </a:r>
        </a:p>
        <a:p>
          <a:pPr lvl="0" algn="ctr" defTabSz="1066800">
            <a:lnSpc>
              <a:spcPct val="90000"/>
            </a:lnSpc>
            <a:spcBef>
              <a:spcPct val="0"/>
            </a:spcBef>
            <a:spcAft>
              <a:spcPct val="35000"/>
            </a:spcAft>
          </a:pPr>
          <a:r>
            <a:rPr lang="en-US" sz="2400" b="1" kern="1200" dirty="0" smtClean="0"/>
            <a:t>Performance</a:t>
          </a:r>
        </a:p>
        <a:p>
          <a:pPr lvl="0" algn="ctr" defTabSz="1066800">
            <a:lnSpc>
              <a:spcPct val="90000"/>
            </a:lnSpc>
            <a:spcBef>
              <a:spcPct val="0"/>
            </a:spcBef>
            <a:spcAft>
              <a:spcPct val="35000"/>
            </a:spcAft>
          </a:pPr>
          <a:r>
            <a:rPr lang="en-US" sz="2400" b="1" kern="1200" dirty="0" smtClean="0"/>
            <a:t>Indicators</a:t>
          </a:r>
          <a:endParaRPr lang="en-US" sz="2400" b="1" kern="1200" dirty="0"/>
        </a:p>
      </dsp:txBody>
      <dsp:txXfrm>
        <a:off x="3239786" y="1754777"/>
        <a:ext cx="1619398" cy="3685031"/>
      </dsp:txXfrm>
    </dsp:sp>
    <dsp:sp modelId="{A49E855C-F0CC-4767-B5D7-A3314AA0D0CA}">
      <dsp:nvSpPr>
        <dsp:cNvPr id="0" name=""/>
        <dsp:cNvSpPr/>
      </dsp:nvSpPr>
      <dsp:spPr>
        <a:xfrm>
          <a:off x="4859184" y="1754777"/>
          <a:ext cx="1619398" cy="368503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Key </a:t>
          </a:r>
        </a:p>
        <a:p>
          <a:pPr lvl="0" algn="ctr" defTabSz="1066800">
            <a:lnSpc>
              <a:spcPct val="90000"/>
            </a:lnSpc>
            <a:spcBef>
              <a:spcPct val="0"/>
            </a:spcBef>
            <a:spcAft>
              <a:spcPct val="35000"/>
            </a:spcAft>
          </a:pPr>
          <a:r>
            <a:rPr lang="en-US" sz="2400" b="1" kern="1200" dirty="0" smtClean="0"/>
            <a:t>Risk Indicator</a:t>
          </a:r>
          <a:endParaRPr lang="en-US" sz="2400" b="1" kern="1200" dirty="0"/>
        </a:p>
      </dsp:txBody>
      <dsp:txXfrm>
        <a:off x="4859184" y="1754777"/>
        <a:ext cx="1619398" cy="3685031"/>
      </dsp:txXfrm>
    </dsp:sp>
    <dsp:sp modelId="{BF4AFAF8-2D1B-4C96-84D9-39B52E3E563F}">
      <dsp:nvSpPr>
        <dsp:cNvPr id="0" name=""/>
        <dsp:cNvSpPr/>
      </dsp:nvSpPr>
      <dsp:spPr>
        <a:xfrm>
          <a:off x="6478583" y="1754777"/>
          <a:ext cx="1619398" cy="3685031"/>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Risk </a:t>
          </a:r>
        </a:p>
        <a:p>
          <a:pPr lvl="0" algn="l" defTabSz="1066800">
            <a:lnSpc>
              <a:spcPct val="90000"/>
            </a:lnSpc>
            <a:spcBef>
              <a:spcPct val="0"/>
            </a:spcBef>
            <a:spcAft>
              <a:spcPct val="35000"/>
            </a:spcAft>
          </a:pPr>
          <a:r>
            <a:rPr lang="en-US" sz="2400" b="1" kern="1200" dirty="0" smtClean="0"/>
            <a:t>Perform-</a:t>
          </a:r>
          <a:r>
            <a:rPr lang="en-US" sz="2400" b="1" kern="1200" dirty="0" err="1" smtClean="0"/>
            <a:t>ance</a:t>
          </a:r>
          <a:endParaRPr lang="en-US" sz="2400" b="1" kern="1200" dirty="0" smtClean="0"/>
        </a:p>
        <a:p>
          <a:pPr lvl="0" algn="l" defTabSz="1066800">
            <a:lnSpc>
              <a:spcPct val="90000"/>
            </a:lnSpc>
            <a:spcBef>
              <a:spcPct val="0"/>
            </a:spcBef>
            <a:spcAft>
              <a:spcPct val="35000"/>
            </a:spcAft>
          </a:pPr>
          <a:r>
            <a:rPr lang="en-US" sz="2400" b="1" kern="1200" dirty="0" smtClean="0"/>
            <a:t>Measure-</a:t>
          </a:r>
          <a:r>
            <a:rPr lang="en-US" sz="2400" b="1" kern="1200" dirty="0" err="1" smtClean="0"/>
            <a:t>ment</a:t>
          </a:r>
          <a:endParaRPr lang="en-US" sz="2400" b="1" kern="1200" dirty="0"/>
        </a:p>
      </dsp:txBody>
      <dsp:txXfrm>
        <a:off x="6478583" y="1754777"/>
        <a:ext cx="1619398" cy="3685031"/>
      </dsp:txXfrm>
    </dsp:sp>
    <dsp:sp modelId="{5698467D-9A0E-4827-8BFA-114C86D64950}">
      <dsp:nvSpPr>
        <dsp:cNvPr id="0" name=""/>
        <dsp:cNvSpPr/>
      </dsp:nvSpPr>
      <dsp:spPr>
        <a:xfrm>
          <a:off x="0" y="5439809"/>
          <a:ext cx="8098971" cy="40944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45502-D5AD-427D-9C7B-551CA5D03940}">
      <dsp:nvSpPr>
        <dsp:cNvPr id="0" name=""/>
        <dsp:cNvSpPr/>
      </dsp:nvSpPr>
      <dsp:spPr>
        <a:xfrm>
          <a:off x="1162" y="0"/>
          <a:ext cx="3022028" cy="55574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Process Step</a:t>
          </a:r>
          <a:endParaRPr lang="en-US" sz="3100" kern="1200" dirty="0"/>
        </a:p>
      </dsp:txBody>
      <dsp:txXfrm>
        <a:off x="1162" y="0"/>
        <a:ext cx="3022028" cy="1667226"/>
      </dsp:txXfrm>
    </dsp:sp>
    <dsp:sp modelId="{ECB9B552-3A05-4F7F-8992-FAE8567CFA53}">
      <dsp:nvSpPr>
        <dsp:cNvPr id="0" name=""/>
        <dsp:cNvSpPr/>
      </dsp:nvSpPr>
      <dsp:spPr>
        <a:xfrm>
          <a:off x="303365" y="1667226"/>
          <a:ext cx="2417622" cy="3612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Communication and consultation</a:t>
          </a:r>
        </a:p>
        <a:p>
          <a:pPr lvl="0" algn="ctr" defTabSz="755650">
            <a:lnSpc>
              <a:spcPct val="90000"/>
            </a:lnSpc>
            <a:spcBef>
              <a:spcPct val="0"/>
            </a:spcBef>
            <a:spcAft>
              <a:spcPct val="35000"/>
            </a:spcAft>
          </a:pPr>
          <a:r>
            <a:rPr lang="en-US" sz="1700" kern="1200" dirty="0" smtClean="0"/>
            <a:t>Establishing the context</a:t>
          </a:r>
        </a:p>
        <a:p>
          <a:pPr lvl="0" algn="ctr" defTabSz="755650">
            <a:lnSpc>
              <a:spcPct val="90000"/>
            </a:lnSpc>
            <a:spcBef>
              <a:spcPct val="0"/>
            </a:spcBef>
            <a:spcAft>
              <a:spcPct val="35000"/>
            </a:spcAft>
          </a:pPr>
          <a:r>
            <a:rPr lang="en-US" sz="1700" kern="1200" dirty="0" smtClean="0"/>
            <a:t>Hazard/Risk Identification</a:t>
          </a:r>
        </a:p>
        <a:p>
          <a:pPr lvl="0" algn="ctr" defTabSz="755650">
            <a:lnSpc>
              <a:spcPct val="90000"/>
            </a:lnSpc>
            <a:spcBef>
              <a:spcPct val="0"/>
            </a:spcBef>
            <a:spcAft>
              <a:spcPct val="35000"/>
            </a:spcAft>
          </a:pPr>
          <a:r>
            <a:rPr lang="en-US" sz="1700" kern="1200" dirty="0" smtClean="0"/>
            <a:t>Risk Analysis</a:t>
          </a:r>
        </a:p>
        <a:p>
          <a:pPr lvl="0" algn="ctr" defTabSz="755650">
            <a:lnSpc>
              <a:spcPct val="90000"/>
            </a:lnSpc>
            <a:spcBef>
              <a:spcPct val="0"/>
            </a:spcBef>
            <a:spcAft>
              <a:spcPct val="35000"/>
            </a:spcAft>
          </a:pPr>
          <a:r>
            <a:rPr lang="en-US" sz="1700" kern="1200" dirty="0" smtClean="0"/>
            <a:t>Risk Evaluation</a:t>
          </a:r>
        </a:p>
        <a:p>
          <a:pPr lvl="0" algn="ctr" defTabSz="755650">
            <a:lnSpc>
              <a:spcPct val="90000"/>
            </a:lnSpc>
            <a:spcBef>
              <a:spcPct val="0"/>
            </a:spcBef>
            <a:spcAft>
              <a:spcPct val="35000"/>
            </a:spcAft>
          </a:pPr>
          <a:r>
            <a:rPr lang="en-US" sz="1700" kern="1200" dirty="0" smtClean="0"/>
            <a:t>Risk Treatment</a:t>
          </a:r>
        </a:p>
        <a:p>
          <a:pPr lvl="0" algn="ctr" defTabSz="755650">
            <a:lnSpc>
              <a:spcPct val="90000"/>
            </a:lnSpc>
            <a:spcBef>
              <a:spcPct val="0"/>
            </a:spcBef>
            <a:spcAft>
              <a:spcPct val="35000"/>
            </a:spcAft>
          </a:pPr>
          <a:r>
            <a:rPr lang="en-US" sz="1700" kern="1200" dirty="0" smtClean="0"/>
            <a:t>Monitoring and reporting</a:t>
          </a:r>
          <a:endParaRPr lang="en-US" sz="1700" kern="1200" dirty="0"/>
        </a:p>
      </dsp:txBody>
      <dsp:txXfrm>
        <a:off x="374175" y="1738036"/>
        <a:ext cx="2276002" cy="3470703"/>
      </dsp:txXfrm>
    </dsp:sp>
    <dsp:sp modelId="{1D91F096-CED0-4C15-8C74-BB441C0AF792}">
      <dsp:nvSpPr>
        <dsp:cNvPr id="0" name=""/>
        <dsp:cNvSpPr/>
      </dsp:nvSpPr>
      <dsp:spPr>
        <a:xfrm>
          <a:off x="3249842" y="0"/>
          <a:ext cx="3022028" cy="55574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Application Level</a:t>
          </a:r>
          <a:endParaRPr lang="en-US" sz="3100" kern="1200" dirty="0"/>
        </a:p>
      </dsp:txBody>
      <dsp:txXfrm>
        <a:off x="3249842" y="0"/>
        <a:ext cx="3022028" cy="1667226"/>
      </dsp:txXfrm>
    </dsp:sp>
    <dsp:sp modelId="{4BE34554-5825-42EC-85A9-3B871F78CFCB}">
      <dsp:nvSpPr>
        <dsp:cNvPr id="0" name=""/>
        <dsp:cNvSpPr/>
      </dsp:nvSpPr>
      <dsp:spPr>
        <a:xfrm>
          <a:off x="3552045" y="1667226"/>
          <a:ext cx="2417622" cy="3612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Organizational</a:t>
          </a:r>
        </a:p>
        <a:p>
          <a:pPr lvl="0" algn="ctr" defTabSz="755650">
            <a:lnSpc>
              <a:spcPct val="90000"/>
            </a:lnSpc>
            <a:spcBef>
              <a:spcPct val="0"/>
            </a:spcBef>
            <a:spcAft>
              <a:spcPct val="35000"/>
            </a:spcAft>
          </a:pPr>
          <a:r>
            <a:rPr lang="en-US" sz="1700" kern="1200" dirty="0" smtClean="0"/>
            <a:t>Regional</a:t>
          </a:r>
        </a:p>
        <a:p>
          <a:pPr lvl="0" algn="ctr" defTabSz="755650">
            <a:lnSpc>
              <a:spcPct val="90000"/>
            </a:lnSpc>
            <a:spcBef>
              <a:spcPct val="0"/>
            </a:spcBef>
            <a:spcAft>
              <a:spcPct val="35000"/>
            </a:spcAft>
          </a:pPr>
          <a:r>
            <a:rPr lang="en-US" sz="1700" kern="1200" dirty="0" smtClean="0"/>
            <a:t>Plant/Location</a:t>
          </a:r>
        </a:p>
        <a:p>
          <a:pPr lvl="0" algn="ctr" defTabSz="755650">
            <a:lnSpc>
              <a:spcPct val="90000"/>
            </a:lnSpc>
            <a:spcBef>
              <a:spcPct val="0"/>
            </a:spcBef>
            <a:spcAft>
              <a:spcPct val="35000"/>
            </a:spcAft>
          </a:pPr>
          <a:r>
            <a:rPr lang="en-US" sz="1700" kern="1200" dirty="0" smtClean="0"/>
            <a:t>Department</a:t>
          </a:r>
        </a:p>
        <a:p>
          <a:pPr lvl="0" algn="ctr" defTabSz="755650">
            <a:lnSpc>
              <a:spcPct val="90000"/>
            </a:lnSpc>
            <a:spcBef>
              <a:spcPct val="0"/>
            </a:spcBef>
            <a:spcAft>
              <a:spcPct val="35000"/>
            </a:spcAft>
          </a:pPr>
          <a:r>
            <a:rPr lang="en-US" sz="1700" kern="1200" dirty="0" smtClean="0"/>
            <a:t>System/Process</a:t>
          </a:r>
        </a:p>
        <a:p>
          <a:pPr lvl="0" algn="ctr" defTabSz="755650">
            <a:lnSpc>
              <a:spcPct val="90000"/>
            </a:lnSpc>
            <a:spcBef>
              <a:spcPct val="0"/>
            </a:spcBef>
            <a:spcAft>
              <a:spcPct val="35000"/>
            </a:spcAft>
          </a:pPr>
          <a:r>
            <a:rPr lang="en-US" sz="1700" kern="1200" dirty="0" smtClean="0"/>
            <a:t>Job</a:t>
          </a:r>
        </a:p>
        <a:p>
          <a:pPr lvl="0" algn="ctr" defTabSz="755650">
            <a:lnSpc>
              <a:spcPct val="90000"/>
            </a:lnSpc>
            <a:spcBef>
              <a:spcPct val="0"/>
            </a:spcBef>
            <a:spcAft>
              <a:spcPct val="35000"/>
            </a:spcAft>
          </a:pPr>
          <a:r>
            <a:rPr lang="en-US" sz="1700" kern="1200" dirty="0" smtClean="0"/>
            <a:t>Task</a:t>
          </a:r>
          <a:endParaRPr lang="en-US" sz="1700" kern="1200" dirty="0"/>
        </a:p>
      </dsp:txBody>
      <dsp:txXfrm>
        <a:off x="3622855" y="1738036"/>
        <a:ext cx="2276002" cy="3470703"/>
      </dsp:txXfrm>
    </dsp:sp>
    <dsp:sp modelId="{A29C63B3-4180-4311-95F1-18089100B5C4}">
      <dsp:nvSpPr>
        <dsp:cNvPr id="0" name=""/>
        <dsp:cNvSpPr/>
      </dsp:nvSpPr>
      <dsp:spPr>
        <a:xfrm>
          <a:off x="6498522" y="0"/>
          <a:ext cx="3022028" cy="55574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Hazard/Exposure</a:t>
          </a:r>
          <a:endParaRPr lang="en-US" sz="3100" kern="1200" dirty="0"/>
        </a:p>
      </dsp:txBody>
      <dsp:txXfrm>
        <a:off x="6498522" y="0"/>
        <a:ext cx="3022028" cy="1667226"/>
      </dsp:txXfrm>
    </dsp:sp>
    <dsp:sp modelId="{32908211-CA35-4A99-A9BD-264304C8844B}">
      <dsp:nvSpPr>
        <dsp:cNvPr id="0" name=""/>
        <dsp:cNvSpPr/>
      </dsp:nvSpPr>
      <dsp:spPr>
        <a:xfrm>
          <a:off x="6800725" y="1667226"/>
          <a:ext cx="2417622" cy="3612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General hazards</a:t>
          </a:r>
        </a:p>
        <a:p>
          <a:pPr lvl="0" algn="ctr" defTabSz="755650">
            <a:lnSpc>
              <a:spcPct val="90000"/>
            </a:lnSpc>
            <a:spcBef>
              <a:spcPct val="0"/>
            </a:spcBef>
            <a:spcAft>
              <a:spcPct val="35000"/>
            </a:spcAft>
          </a:pPr>
          <a:r>
            <a:rPr lang="en-US" sz="1700" kern="1200" dirty="0" smtClean="0"/>
            <a:t>Energy Sources</a:t>
          </a:r>
        </a:p>
        <a:p>
          <a:pPr lvl="0" algn="ctr" defTabSz="755650">
            <a:lnSpc>
              <a:spcPct val="90000"/>
            </a:lnSpc>
            <a:spcBef>
              <a:spcPct val="0"/>
            </a:spcBef>
            <a:spcAft>
              <a:spcPct val="35000"/>
            </a:spcAft>
          </a:pPr>
          <a:r>
            <a:rPr lang="en-US" sz="1700" kern="1200" dirty="0" smtClean="0"/>
            <a:t>Chemical</a:t>
          </a:r>
        </a:p>
        <a:p>
          <a:pPr lvl="0" algn="ctr" defTabSz="755650">
            <a:lnSpc>
              <a:spcPct val="90000"/>
            </a:lnSpc>
            <a:spcBef>
              <a:spcPct val="0"/>
            </a:spcBef>
            <a:spcAft>
              <a:spcPct val="35000"/>
            </a:spcAft>
          </a:pPr>
          <a:r>
            <a:rPr lang="en-US" sz="1700" kern="1200" dirty="0" smtClean="0"/>
            <a:t>Machinery</a:t>
          </a:r>
        </a:p>
        <a:p>
          <a:pPr lvl="0" algn="ctr" defTabSz="755650">
            <a:lnSpc>
              <a:spcPct val="90000"/>
            </a:lnSpc>
            <a:spcBef>
              <a:spcPct val="0"/>
            </a:spcBef>
            <a:spcAft>
              <a:spcPct val="35000"/>
            </a:spcAft>
          </a:pPr>
          <a:r>
            <a:rPr lang="en-US" sz="1700" kern="1200" dirty="0" smtClean="0"/>
            <a:t>Robotics</a:t>
          </a:r>
        </a:p>
        <a:p>
          <a:pPr lvl="0" algn="ctr" defTabSz="755650">
            <a:lnSpc>
              <a:spcPct val="90000"/>
            </a:lnSpc>
            <a:spcBef>
              <a:spcPct val="0"/>
            </a:spcBef>
            <a:spcAft>
              <a:spcPct val="35000"/>
            </a:spcAft>
          </a:pPr>
          <a:r>
            <a:rPr lang="en-US" sz="1700" kern="1200" dirty="0" smtClean="0"/>
            <a:t>Industrial hygiene</a:t>
          </a:r>
        </a:p>
        <a:p>
          <a:pPr lvl="0" algn="ctr" defTabSz="755650">
            <a:lnSpc>
              <a:spcPct val="90000"/>
            </a:lnSpc>
            <a:spcBef>
              <a:spcPct val="0"/>
            </a:spcBef>
            <a:spcAft>
              <a:spcPct val="35000"/>
            </a:spcAft>
          </a:pPr>
          <a:r>
            <a:rPr lang="en-US" sz="1700" kern="1200" dirty="0" smtClean="0"/>
            <a:t>Environmental</a:t>
          </a:r>
        </a:p>
        <a:p>
          <a:pPr lvl="0" algn="ctr" defTabSz="755650">
            <a:lnSpc>
              <a:spcPct val="90000"/>
            </a:lnSpc>
            <a:spcBef>
              <a:spcPct val="0"/>
            </a:spcBef>
            <a:spcAft>
              <a:spcPct val="35000"/>
            </a:spcAft>
          </a:pPr>
          <a:r>
            <a:rPr lang="en-US" sz="1700" kern="1200" dirty="0" err="1" smtClean="0"/>
            <a:t>Musculo</a:t>
          </a:r>
          <a:r>
            <a:rPr lang="en-US" sz="1700" kern="1200" dirty="0" smtClean="0"/>
            <a:t>-skeletal</a:t>
          </a:r>
        </a:p>
        <a:p>
          <a:pPr lvl="0" algn="ctr" defTabSz="755650">
            <a:lnSpc>
              <a:spcPct val="90000"/>
            </a:lnSpc>
            <a:spcBef>
              <a:spcPct val="0"/>
            </a:spcBef>
            <a:spcAft>
              <a:spcPct val="35000"/>
            </a:spcAft>
          </a:pPr>
          <a:r>
            <a:rPr lang="en-US" sz="1700" kern="1200" dirty="0" smtClean="0"/>
            <a:t>Error-induced</a:t>
          </a:r>
        </a:p>
        <a:p>
          <a:pPr lvl="0" algn="ctr" defTabSz="755650">
            <a:lnSpc>
              <a:spcPct val="90000"/>
            </a:lnSpc>
            <a:spcBef>
              <a:spcPct val="0"/>
            </a:spcBef>
            <a:spcAft>
              <a:spcPct val="35000"/>
            </a:spcAft>
          </a:pPr>
          <a:r>
            <a:rPr lang="en-US" sz="1700" kern="1200" dirty="0" smtClean="0"/>
            <a:t>Other</a:t>
          </a:r>
          <a:endParaRPr lang="en-US" sz="1700" kern="1200" dirty="0"/>
        </a:p>
      </dsp:txBody>
      <dsp:txXfrm>
        <a:off x="6871535" y="1738036"/>
        <a:ext cx="2276002" cy="34707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45502-D5AD-427D-9C7B-551CA5D03940}">
      <dsp:nvSpPr>
        <dsp:cNvPr id="0" name=""/>
        <dsp:cNvSpPr/>
      </dsp:nvSpPr>
      <dsp:spPr>
        <a:xfrm>
          <a:off x="1162" y="0"/>
          <a:ext cx="3022028" cy="55574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Criticality</a:t>
          </a:r>
          <a:endParaRPr lang="en-US" sz="5000" kern="1200" dirty="0"/>
        </a:p>
      </dsp:txBody>
      <dsp:txXfrm>
        <a:off x="1162" y="0"/>
        <a:ext cx="3022028" cy="1667226"/>
      </dsp:txXfrm>
    </dsp:sp>
    <dsp:sp modelId="{ECB9B552-3A05-4F7F-8992-FAE8567CFA53}">
      <dsp:nvSpPr>
        <dsp:cNvPr id="0" name=""/>
        <dsp:cNvSpPr/>
      </dsp:nvSpPr>
      <dsp:spPr>
        <a:xfrm>
          <a:off x="303365" y="1667226"/>
          <a:ext cx="2417622" cy="3612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Degree of uncertainty</a:t>
          </a:r>
        </a:p>
        <a:p>
          <a:pPr lvl="0" algn="ctr" defTabSz="889000">
            <a:lnSpc>
              <a:spcPct val="90000"/>
            </a:lnSpc>
            <a:spcBef>
              <a:spcPct val="0"/>
            </a:spcBef>
            <a:spcAft>
              <a:spcPct val="35000"/>
            </a:spcAft>
          </a:pPr>
          <a:r>
            <a:rPr lang="en-US" sz="2000" kern="1200" dirty="0" smtClean="0"/>
            <a:t>Degree of FSI risk </a:t>
          </a:r>
        </a:p>
        <a:p>
          <a:pPr lvl="0" algn="ctr" defTabSz="889000">
            <a:lnSpc>
              <a:spcPct val="90000"/>
            </a:lnSpc>
            <a:spcBef>
              <a:spcPct val="0"/>
            </a:spcBef>
            <a:spcAft>
              <a:spcPct val="35000"/>
            </a:spcAft>
          </a:pPr>
          <a:r>
            <a:rPr lang="en-US" sz="2000" kern="1200" dirty="0" smtClean="0"/>
            <a:t>Critically or Sensitivity of targeted operation</a:t>
          </a:r>
          <a:endParaRPr lang="en-US" sz="2000" kern="1200" dirty="0"/>
        </a:p>
      </dsp:txBody>
      <dsp:txXfrm>
        <a:off x="374175" y="1738036"/>
        <a:ext cx="2276002" cy="3470703"/>
      </dsp:txXfrm>
    </dsp:sp>
    <dsp:sp modelId="{1D91F096-CED0-4C15-8C74-BB441C0AF792}">
      <dsp:nvSpPr>
        <dsp:cNvPr id="0" name=""/>
        <dsp:cNvSpPr/>
      </dsp:nvSpPr>
      <dsp:spPr>
        <a:xfrm>
          <a:off x="3249842" y="0"/>
          <a:ext cx="3022028" cy="55574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Output</a:t>
          </a:r>
          <a:endParaRPr lang="en-US" sz="5000" kern="1200" dirty="0"/>
        </a:p>
      </dsp:txBody>
      <dsp:txXfrm>
        <a:off x="3249842" y="0"/>
        <a:ext cx="3022028" cy="1667226"/>
      </dsp:txXfrm>
    </dsp:sp>
    <dsp:sp modelId="{4BE34554-5825-42EC-85A9-3B871F78CFCB}">
      <dsp:nvSpPr>
        <dsp:cNvPr id="0" name=""/>
        <dsp:cNvSpPr/>
      </dsp:nvSpPr>
      <dsp:spPr>
        <a:xfrm>
          <a:off x="3552045" y="1667226"/>
          <a:ext cx="2417622" cy="3612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Degree of detail needed</a:t>
          </a:r>
        </a:p>
        <a:p>
          <a:pPr lvl="0" algn="ctr" defTabSz="889000">
            <a:lnSpc>
              <a:spcPct val="90000"/>
            </a:lnSpc>
            <a:spcBef>
              <a:spcPct val="0"/>
            </a:spcBef>
            <a:spcAft>
              <a:spcPct val="35000"/>
            </a:spcAft>
          </a:pPr>
          <a:r>
            <a:rPr lang="en-US" sz="2000" kern="1200" dirty="0" smtClean="0"/>
            <a:t>Availability of reliable data</a:t>
          </a:r>
        </a:p>
        <a:p>
          <a:pPr lvl="0" algn="ctr" defTabSz="889000">
            <a:lnSpc>
              <a:spcPct val="90000"/>
            </a:lnSpc>
            <a:spcBef>
              <a:spcPct val="0"/>
            </a:spcBef>
            <a:spcAft>
              <a:spcPct val="35000"/>
            </a:spcAft>
          </a:pPr>
          <a:r>
            <a:rPr lang="en-US" sz="2000" kern="1200" dirty="0" smtClean="0"/>
            <a:t>Decision Making needs</a:t>
          </a:r>
        </a:p>
        <a:p>
          <a:pPr lvl="0" algn="ctr" defTabSz="889000">
            <a:lnSpc>
              <a:spcPct val="90000"/>
            </a:lnSpc>
            <a:spcBef>
              <a:spcPct val="0"/>
            </a:spcBef>
            <a:spcAft>
              <a:spcPct val="35000"/>
            </a:spcAft>
          </a:pPr>
          <a:r>
            <a:rPr lang="en-US" sz="2000" kern="1200" dirty="0" smtClean="0"/>
            <a:t>Regulatory or legal requirements</a:t>
          </a:r>
        </a:p>
        <a:p>
          <a:pPr lvl="0" algn="ctr" defTabSz="889000">
            <a:lnSpc>
              <a:spcPct val="90000"/>
            </a:lnSpc>
            <a:spcBef>
              <a:spcPct val="0"/>
            </a:spcBef>
            <a:spcAft>
              <a:spcPct val="35000"/>
            </a:spcAft>
          </a:pPr>
          <a:r>
            <a:rPr lang="en-US" sz="2000" kern="1200" dirty="0" smtClean="0"/>
            <a:t>Risk levels or scoring system needs</a:t>
          </a:r>
          <a:endParaRPr lang="en-US" sz="2000" kern="1200" dirty="0"/>
        </a:p>
      </dsp:txBody>
      <dsp:txXfrm>
        <a:off x="3622855" y="1738036"/>
        <a:ext cx="2276002" cy="3470703"/>
      </dsp:txXfrm>
    </dsp:sp>
    <dsp:sp modelId="{A29C63B3-4180-4311-95F1-18089100B5C4}">
      <dsp:nvSpPr>
        <dsp:cNvPr id="0" name=""/>
        <dsp:cNvSpPr/>
      </dsp:nvSpPr>
      <dsp:spPr>
        <a:xfrm>
          <a:off x="6498522" y="0"/>
          <a:ext cx="3022028" cy="55574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Resources</a:t>
          </a:r>
          <a:endParaRPr lang="en-US" sz="5000" kern="1200" dirty="0"/>
        </a:p>
      </dsp:txBody>
      <dsp:txXfrm>
        <a:off x="6498522" y="0"/>
        <a:ext cx="3022028" cy="1667226"/>
      </dsp:txXfrm>
    </dsp:sp>
    <dsp:sp modelId="{32908211-CA35-4A99-A9BD-264304C8844B}">
      <dsp:nvSpPr>
        <dsp:cNvPr id="0" name=""/>
        <dsp:cNvSpPr/>
      </dsp:nvSpPr>
      <dsp:spPr>
        <a:xfrm>
          <a:off x="6800725" y="1667226"/>
          <a:ext cx="2417622" cy="36123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Budget</a:t>
          </a:r>
        </a:p>
        <a:p>
          <a:pPr lvl="0" algn="ctr" defTabSz="889000">
            <a:lnSpc>
              <a:spcPct val="90000"/>
            </a:lnSpc>
            <a:spcBef>
              <a:spcPct val="0"/>
            </a:spcBef>
            <a:spcAft>
              <a:spcPct val="35000"/>
            </a:spcAft>
          </a:pPr>
          <a:r>
            <a:rPr lang="en-US" sz="2000" kern="1200" dirty="0" smtClean="0"/>
            <a:t>Timeframe</a:t>
          </a:r>
        </a:p>
        <a:p>
          <a:pPr lvl="0" algn="ctr" defTabSz="889000">
            <a:lnSpc>
              <a:spcPct val="90000"/>
            </a:lnSpc>
            <a:spcBef>
              <a:spcPct val="0"/>
            </a:spcBef>
            <a:spcAft>
              <a:spcPct val="35000"/>
            </a:spcAft>
          </a:pPr>
          <a:r>
            <a:rPr lang="en-US" sz="2000" kern="1200" dirty="0" smtClean="0"/>
            <a:t>Personnel and skill levels</a:t>
          </a:r>
        </a:p>
        <a:p>
          <a:pPr lvl="0" algn="ctr" defTabSz="889000">
            <a:lnSpc>
              <a:spcPct val="90000"/>
            </a:lnSpc>
            <a:spcBef>
              <a:spcPct val="0"/>
            </a:spcBef>
            <a:spcAft>
              <a:spcPct val="35000"/>
            </a:spcAft>
          </a:pPr>
          <a:r>
            <a:rPr lang="en-US" sz="2000" kern="1200" dirty="0" smtClean="0"/>
            <a:t>External consultants</a:t>
          </a:r>
        </a:p>
        <a:p>
          <a:pPr lvl="0" algn="ctr" defTabSz="889000">
            <a:lnSpc>
              <a:spcPct val="90000"/>
            </a:lnSpc>
            <a:spcBef>
              <a:spcPct val="0"/>
            </a:spcBef>
            <a:spcAft>
              <a:spcPct val="35000"/>
            </a:spcAft>
          </a:pPr>
          <a:r>
            <a:rPr lang="en-US" sz="2000" kern="1200" dirty="0" smtClean="0"/>
            <a:t>Software tools</a:t>
          </a:r>
          <a:endParaRPr lang="en-US" sz="2000" kern="1200" dirty="0"/>
        </a:p>
      </dsp:txBody>
      <dsp:txXfrm>
        <a:off x="6871535" y="1738036"/>
        <a:ext cx="2276002" cy="3470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0F355-2822-451C-B42B-B432F1B71646}">
      <dsp:nvSpPr>
        <dsp:cNvPr id="0" name=""/>
        <dsp:cNvSpPr/>
      </dsp:nvSpPr>
      <dsp:spPr>
        <a:xfrm>
          <a:off x="1043315" y="0"/>
          <a:ext cx="3218042" cy="321799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System Approach to Occupational Safety &amp;Health  </a:t>
          </a:r>
          <a:endParaRPr lang="en-US" sz="2400" kern="1200" dirty="0"/>
        </a:p>
      </dsp:txBody>
      <dsp:txXfrm>
        <a:off x="1514586" y="471265"/>
        <a:ext cx="2275500" cy="2275466"/>
      </dsp:txXfrm>
    </dsp:sp>
    <dsp:sp modelId="{BCC27E2E-7BEE-464A-82C3-02E899564A90}">
      <dsp:nvSpPr>
        <dsp:cNvPr id="0" name=""/>
        <dsp:cNvSpPr/>
      </dsp:nvSpPr>
      <dsp:spPr>
        <a:xfrm>
          <a:off x="2714022" y="2052452"/>
          <a:ext cx="3218042" cy="321799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Participatory Implementation of OSH Programmes stakeholders</a:t>
          </a:r>
          <a:endParaRPr lang="en-US" sz="2400" kern="1200" dirty="0"/>
        </a:p>
      </dsp:txBody>
      <dsp:txXfrm>
        <a:off x="3185293" y="2523717"/>
        <a:ext cx="2275500" cy="2275466"/>
      </dsp:txXfrm>
    </dsp:sp>
    <dsp:sp modelId="{88E6C813-ED22-49BF-A66A-93E4EF149858}">
      <dsp:nvSpPr>
        <dsp:cNvPr id="0" name=""/>
        <dsp:cNvSpPr/>
      </dsp:nvSpPr>
      <dsp:spPr>
        <a:xfrm>
          <a:off x="4325329" y="0"/>
          <a:ext cx="3218042" cy="321799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Leadership Commitment &amp; Political Will</a:t>
          </a:r>
          <a:endParaRPr lang="en-US" sz="2400" b="1" kern="1200" dirty="0"/>
        </a:p>
      </dsp:txBody>
      <dsp:txXfrm>
        <a:off x="4796600" y="471265"/>
        <a:ext cx="2275500" cy="2275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8CB5B-6E79-41DC-9139-CE9058F8830C}">
      <dsp:nvSpPr>
        <dsp:cNvPr id="0" name=""/>
        <dsp:cNvSpPr/>
      </dsp:nvSpPr>
      <dsp:spPr>
        <a:xfrm>
          <a:off x="1607987" y="36606"/>
          <a:ext cx="1757112" cy="17571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Management </a:t>
          </a:r>
          <a:endParaRPr lang="en-US" sz="1700" b="1" kern="1200" dirty="0"/>
        </a:p>
      </dsp:txBody>
      <dsp:txXfrm>
        <a:off x="1842268" y="344101"/>
        <a:ext cx="1288549" cy="790700"/>
      </dsp:txXfrm>
    </dsp:sp>
    <dsp:sp modelId="{D751AB6F-B6CA-4045-B180-1C1528A3D47E}">
      <dsp:nvSpPr>
        <dsp:cNvPr id="0" name=""/>
        <dsp:cNvSpPr/>
      </dsp:nvSpPr>
      <dsp:spPr>
        <a:xfrm>
          <a:off x="2242011" y="1134801"/>
          <a:ext cx="1757112" cy="17571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H&amp;S Committee</a:t>
          </a:r>
          <a:endParaRPr lang="en-US" sz="1700" b="1" kern="1200" dirty="0"/>
        </a:p>
      </dsp:txBody>
      <dsp:txXfrm>
        <a:off x="2779395" y="1588722"/>
        <a:ext cx="1054267" cy="966411"/>
      </dsp:txXfrm>
    </dsp:sp>
    <dsp:sp modelId="{0E107918-04E7-4E20-AF35-F94EAC5D6232}">
      <dsp:nvSpPr>
        <dsp:cNvPr id="0" name=""/>
        <dsp:cNvSpPr/>
      </dsp:nvSpPr>
      <dsp:spPr>
        <a:xfrm>
          <a:off x="973962" y="1134801"/>
          <a:ext cx="1757112" cy="17571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b="1" kern="1200" dirty="0" smtClean="0"/>
            <a:t>Union</a:t>
          </a:r>
          <a:endParaRPr lang="en-US" sz="1700" b="1" kern="1200" dirty="0"/>
        </a:p>
      </dsp:txBody>
      <dsp:txXfrm>
        <a:off x="1139423" y="1588722"/>
        <a:ext cx="1054267" cy="966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8CB5B-6E79-41DC-9139-CE9058F8830C}">
      <dsp:nvSpPr>
        <dsp:cNvPr id="0" name=""/>
        <dsp:cNvSpPr/>
      </dsp:nvSpPr>
      <dsp:spPr>
        <a:xfrm>
          <a:off x="1595679" y="47690"/>
          <a:ext cx="2289166" cy="228916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Government </a:t>
          </a:r>
          <a:endParaRPr lang="en-US" sz="2500" kern="1200" dirty="0"/>
        </a:p>
      </dsp:txBody>
      <dsp:txXfrm>
        <a:off x="1900901" y="448295"/>
        <a:ext cx="1678722" cy="1030125"/>
      </dsp:txXfrm>
    </dsp:sp>
    <dsp:sp modelId="{D751AB6F-B6CA-4045-B180-1C1528A3D47E}">
      <dsp:nvSpPr>
        <dsp:cNvPr id="0" name=""/>
        <dsp:cNvSpPr/>
      </dsp:nvSpPr>
      <dsp:spPr>
        <a:xfrm>
          <a:off x="2421686" y="1478420"/>
          <a:ext cx="2289166" cy="228916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Labour</a:t>
          </a:r>
          <a:endParaRPr lang="en-US" sz="2500" kern="1200" dirty="0"/>
        </a:p>
      </dsp:txBody>
      <dsp:txXfrm>
        <a:off x="3121790" y="2069788"/>
        <a:ext cx="1373500" cy="1259041"/>
      </dsp:txXfrm>
    </dsp:sp>
    <dsp:sp modelId="{0E107918-04E7-4E20-AF35-F94EAC5D6232}">
      <dsp:nvSpPr>
        <dsp:cNvPr id="0" name=""/>
        <dsp:cNvSpPr/>
      </dsp:nvSpPr>
      <dsp:spPr>
        <a:xfrm>
          <a:off x="769671" y="1478420"/>
          <a:ext cx="2289166" cy="228916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t>Employee</a:t>
          </a:r>
          <a:endParaRPr lang="en-US" sz="2500" kern="1200" dirty="0"/>
        </a:p>
      </dsp:txBody>
      <dsp:txXfrm>
        <a:off x="985234" y="2069788"/>
        <a:ext cx="1373500" cy="1259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8EF6A-FEA0-40A4-AD43-7318D3AC0C9E}">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19763"/>
              <a:satOff val="-65349"/>
              <a:lumOff val="-3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Problem solving and critical thinking</a:t>
          </a:r>
          <a:endParaRPr lang="en-US" sz="1500" kern="1200" dirty="0"/>
        </a:p>
        <a:p>
          <a:pPr marL="114300" lvl="1" indent="-114300" algn="l" defTabSz="666750">
            <a:lnSpc>
              <a:spcPct val="90000"/>
            </a:lnSpc>
            <a:spcBef>
              <a:spcPct val="0"/>
            </a:spcBef>
            <a:spcAft>
              <a:spcPct val="15000"/>
            </a:spcAft>
            <a:buChar char="••"/>
          </a:pPr>
          <a:r>
            <a:rPr lang="en-US" sz="1500" kern="1200" dirty="0" smtClean="0"/>
            <a:t>Deciding strategies</a:t>
          </a:r>
          <a:endParaRPr lang="en-US" sz="1500" kern="1200" dirty="0"/>
        </a:p>
      </dsp:txBody>
      <dsp:txXfrm>
        <a:off x="5750448" y="4156276"/>
        <a:ext cx="1797595" cy="1224300"/>
      </dsp:txXfrm>
    </dsp:sp>
    <dsp:sp modelId="{C59A0799-8EE4-43D0-99F4-A4DC52729D09}">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0829645"/>
              <a:satOff val="-98024"/>
              <a:lumOff val="-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Practitioner</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Professional </a:t>
          </a:r>
          <a:endParaRPr lang="en-US" sz="1500" b="1" kern="1200" dirty="0"/>
        </a:p>
      </dsp:txBody>
      <dsp:txXfrm>
        <a:off x="579956" y="4156276"/>
        <a:ext cx="1797595" cy="1224300"/>
      </dsp:txXfrm>
    </dsp:sp>
    <dsp:sp modelId="{BA78C87F-C9BB-475F-89C3-5D094E25FAAC}">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609882"/>
              <a:satOff val="-32675"/>
              <a:lumOff val="-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HAZARD AND RISKS</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HAZARD AND RISK CONTROLS</a:t>
          </a:r>
        </a:p>
      </dsp:txBody>
      <dsp:txXfrm>
        <a:off x="5750448" y="38090"/>
        <a:ext cx="1797595" cy="1224300"/>
      </dsp:txXfrm>
    </dsp:sp>
    <dsp:sp modelId="{8400A9D6-C78E-4838-A90D-4A6EE3A2A038}">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smtClean="0"/>
            <a:t>3. OHS Risk Management processes.</a:t>
          </a:r>
          <a:endParaRPr lang="en-US" sz="1500" kern="1200" dirty="0"/>
        </a:p>
      </dsp:txBody>
      <dsp:txXfrm>
        <a:off x="579956" y="38090"/>
        <a:ext cx="1797595" cy="1224300"/>
      </dsp:txXfrm>
    </dsp:sp>
    <dsp:sp modelId="{2E2BB638-8E55-46C5-B78E-BE9EBE70315D}">
      <dsp:nvSpPr>
        <dsp:cNvPr id="0" name=""/>
        <dsp:cNvSpPr/>
      </dsp:nvSpPr>
      <dsp:spPr>
        <a:xfrm>
          <a:off x="1663530" y="308864"/>
          <a:ext cx="2346282" cy="2346282"/>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Activity Matrix</a:t>
          </a:r>
          <a:endParaRPr lang="en-US" sz="2300" kern="1200" dirty="0"/>
        </a:p>
      </dsp:txBody>
      <dsp:txXfrm>
        <a:off x="2350740" y="996074"/>
        <a:ext cx="1659072" cy="1659072"/>
      </dsp:txXfrm>
    </dsp:sp>
    <dsp:sp modelId="{0AF86757-3FA8-4363-941A-95FC986420DA}">
      <dsp:nvSpPr>
        <dsp:cNvPr id="0" name=""/>
        <dsp:cNvSpPr/>
      </dsp:nvSpPr>
      <dsp:spPr>
        <a:xfrm rot="5400000">
          <a:off x="4118186" y="308864"/>
          <a:ext cx="2346282" cy="2346282"/>
        </a:xfrm>
        <a:prstGeom prst="pieWedge">
          <a:avLst/>
        </a:prstGeom>
        <a:solidFill>
          <a:schemeClr val="accent2">
            <a:hueOff val="3609882"/>
            <a:satOff val="-32675"/>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Knowledge</a:t>
          </a:r>
        </a:p>
        <a:p>
          <a:pPr lvl="0" algn="ctr" defTabSz="1022350">
            <a:lnSpc>
              <a:spcPct val="90000"/>
            </a:lnSpc>
            <a:spcBef>
              <a:spcPct val="0"/>
            </a:spcBef>
            <a:spcAft>
              <a:spcPct val="35000"/>
            </a:spcAft>
          </a:pPr>
          <a:r>
            <a:rPr lang="en-US" sz="2300" kern="1200" dirty="0" smtClean="0"/>
            <a:t>Matrix</a:t>
          </a:r>
          <a:endParaRPr lang="en-US" sz="2300" kern="1200" dirty="0"/>
        </a:p>
      </dsp:txBody>
      <dsp:txXfrm rot="-5400000">
        <a:off x="4118186" y="996074"/>
        <a:ext cx="1659072" cy="1659072"/>
      </dsp:txXfrm>
    </dsp:sp>
    <dsp:sp modelId="{230D1BC3-85AC-4D9B-B10A-477FE7DEC88F}">
      <dsp:nvSpPr>
        <dsp:cNvPr id="0" name=""/>
        <dsp:cNvSpPr/>
      </dsp:nvSpPr>
      <dsp:spPr>
        <a:xfrm rot="10800000">
          <a:off x="4118186" y="2763520"/>
          <a:ext cx="2346282" cy="2346282"/>
        </a:xfrm>
        <a:prstGeom prst="pieWedge">
          <a:avLst/>
        </a:prstGeom>
        <a:solidFill>
          <a:schemeClr val="accent2">
            <a:hueOff val="7219763"/>
            <a:satOff val="-65349"/>
            <a:lumOff val="-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Skill Matrix</a:t>
          </a:r>
          <a:endParaRPr lang="en-US" sz="2300" kern="1200" dirty="0"/>
        </a:p>
      </dsp:txBody>
      <dsp:txXfrm rot="10800000">
        <a:off x="4118186" y="2763520"/>
        <a:ext cx="1659072" cy="1659072"/>
      </dsp:txXfrm>
    </dsp:sp>
    <dsp:sp modelId="{2CDD0ECB-3232-46D1-B57D-4DFB41C3F479}">
      <dsp:nvSpPr>
        <dsp:cNvPr id="0" name=""/>
        <dsp:cNvSpPr/>
      </dsp:nvSpPr>
      <dsp:spPr>
        <a:xfrm rot="16200000">
          <a:off x="1663530" y="2763520"/>
          <a:ext cx="2346282" cy="2346282"/>
        </a:xfrm>
        <a:prstGeom prst="pieWedge">
          <a:avLst/>
        </a:prstGeom>
        <a:solidFill>
          <a:schemeClr val="accent2">
            <a:hueOff val="10829645"/>
            <a:satOff val="-98024"/>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Position Profiles</a:t>
          </a:r>
          <a:endParaRPr lang="en-US" sz="2300" kern="1200" dirty="0"/>
        </a:p>
      </dsp:txBody>
      <dsp:txXfrm rot="5400000">
        <a:off x="2350740" y="2763520"/>
        <a:ext cx="1659072" cy="1659072"/>
      </dsp:txXfrm>
    </dsp:sp>
    <dsp:sp modelId="{AD8A8318-9335-4EDB-A1D9-EC57C8FD01CB}">
      <dsp:nvSpPr>
        <dsp:cNvPr id="0" name=""/>
        <dsp:cNvSpPr/>
      </dsp:nvSpPr>
      <dsp:spPr>
        <a:xfrm>
          <a:off x="3658954" y="2221653"/>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806DF7-EAE3-4464-96AF-EF86BF668C2F}">
      <dsp:nvSpPr>
        <dsp:cNvPr id="0" name=""/>
        <dsp:cNvSpPr/>
      </dsp:nvSpPr>
      <dsp:spPr>
        <a:xfrm rot="10800000">
          <a:off x="3658954" y="2492586"/>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0222A-126E-44E5-8441-EAB73E746C11}">
      <dsp:nvSpPr>
        <dsp:cNvPr id="0" name=""/>
        <dsp:cNvSpPr/>
      </dsp:nvSpPr>
      <dsp:spPr>
        <a:xfrm>
          <a:off x="4308" y="1426995"/>
          <a:ext cx="1651717" cy="660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Generative</a:t>
          </a:r>
          <a:endParaRPr lang="en-US" sz="1800" kern="1200" dirty="0"/>
        </a:p>
      </dsp:txBody>
      <dsp:txXfrm>
        <a:off x="4308" y="1426995"/>
        <a:ext cx="1651717" cy="660686"/>
      </dsp:txXfrm>
    </dsp:sp>
    <dsp:sp modelId="{E75A5E4C-E71F-4FAD-BA0E-C1B6CF411BEC}">
      <dsp:nvSpPr>
        <dsp:cNvPr id="0" name=""/>
        <dsp:cNvSpPr/>
      </dsp:nvSpPr>
      <dsp:spPr>
        <a:xfrm>
          <a:off x="4308" y="2087682"/>
          <a:ext cx="1651717"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Gives priority to work</a:t>
          </a:r>
          <a:endParaRPr lang="en-US" sz="1800" kern="1200" dirty="0"/>
        </a:p>
      </dsp:txBody>
      <dsp:txXfrm>
        <a:off x="4308" y="2087682"/>
        <a:ext cx="1651717" cy="2810880"/>
      </dsp:txXfrm>
    </dsp:sp>
    <dsp:sp modelId="{01B74854-E4BA-4CD1-B80C-F57AC8E87DFF}">
      <dsp:nvSpPr>
        <dsp:cNvPr id="0" name=""/>
        <dsp:cNvSpPr/>
      </dsp:nvSpPr>
      <dsp:spPr>
        <a:xfrm>
          <a:off x="1887266" y="1426995"/>
          <a:ext cx="1651717" cy="660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Proactive</a:t>
          </a:r>
          <a:endParaRPr lang="en-US" sz="1800" kern="1200" dirty="0"/>
        </a:p>
      </dsp:txBody>
      <dsp:txXfrm>
        <a:off x="1887266" y="1426995"/>
        <a:ext cx="1651717" cy="660686"/>
      </dsp:txXfrm>
    </dsp:sp>
    <dsp:sp modelId="{323041BB-905F-4171-8691-1F509AD52130}">
      <dsp:nvSpPr>
        <dsp:cNvPr id="0" name=""/>
        <dsp:cNvSpPr/>
      </dsp:nvSpPr>
      <dsp:spPr>
        <a:xfrm>
          <a:off x="1887266" y="2087682"/>
          <a:ext cx="1651717"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Cares about Safety and makes plans in advance to  achieve it</a:t>
          </a:r>
          <a:endParaRPr lang="en-US" sz="1800" kern="1200" dirty="0"/>
        </a:p>
      </dsp:txBody>
      <dsp:txXfrm>
        <a:off x="1887266" y="2087682"/>
        <a:ext cx="1651717" cy="2810880"/>
      </dsp:txXfrm>
    </dsp:sp>
    <dsp:sp modelId="{C701EB5D-B6E9-4C64-A616-F6FD2CDDF8EA}">
      <dsp:nvSpPr>
        <dsp:cNvPr id="0" name=""/>
        <dsp:cNvSpPr/>
      </dsp:nvSpPr>
      <dsp:spPr>
        <a:xfrm>
          <a:off x="3770223" y="1426995"/>
          <a:ext cx="1651717" cy="660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Calculative</a:t>
          </a:r>
          <a:endParaRPr lang="en-US" sz="1800" kern="1200" dirty="0"/>
        </a:p>
      </dsp:txBody>
      <dsp:txXfrm>
        <a:off x="3770223" y="1426995"/>
        <a:ext cx="1651717" cy="660686"/>
      </dsp:txXfrm>
    </dsp:sp>
    <dsp:sp modelId="{5E20E38B-3A69-4B3F-BF44-F210BDFDADB3}">
      <dsp:nvSpPr>
        <dsp:cNvPr id="0" name=""/>
        <dsp:cNvSpPr/>
      </dsp:nvSpPr>
      <dsp:spPr>
        <a:xfrm>
          <a:off x="3770223" y="2087682"/>
          <a:ext cx="1651717"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Cares about safety in a rule-bound way only when it can be shown to be cost neutral and advantageous.</a:t>
          </a:r>
          <a:endParaRPr lang="en-US" sz="1800" kern="1200" dirty="0"/>
        </a:p>
      </dsp:txBody>
      <dsp:txXfrm>
        <a:off x="3770223" y="2087682"/>
        <a:ext cx="1651717" cy="2810880"/>
      </dsp:txXfrm>
    </dsp:sp>
    <dsp:sp modelId="{26B1AB4A-ADC9-495D-9E98-AC006F55A061}">
      <dsp:nvSpPr>
        <dsp:cNvPr id="0" name=""/>
        <dsp:cNvSpPr/>
      </dsp:nvSpPr>
      <dsp:spPr>
        <a:xfrm>
          <a:off x="5653181" y="1426995"/>
          <a:ext cx="1651717" cy="660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Reactive</a:t>
          </a:r>
          <a:endParaRPr lang="en-US" sz="1800" kern="1200" dirty="0"/>
        </a:p>
      </dsp:txBody>
      <dsp:txXfrm>
        <a:off x="5653181" y="1426995"/>
        <a:ext cx="1651717" cy="660686"/>
      </dsp:txXfrm>
    </dsp:sp>
    <dsp:sp modelId="{E727D391-1F6C-4BC9-B3A9-F1E1F53465CD}">
      <dsp:nvSpPr>
        <dsp:cNvPr id="0" name=""/>
        <dsp:cNvSpPr/>
      </dsp:nvSpPr>
      <dsp:spPr>
        <a:xfrm>
          <a:off x="5653181" y="2087682"/>
          <a:ext cx="1651717"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Cares about Safety only after something goes wrong.</a:t>
          </a:r>
          <a:endParaRPr lang="en-US" sz="1800" kern="1200" dirty="0"/>
        </a:p>
      </dsp:txBody>
      <dsp:txXfrm>
        <a:off x="5653181" y="2087682"/>
        <a:ext cx="1651717" cy="2810880"/>
      </dsp:txXfrm>
    </dsp:sp>
    <dsp:sp modelId="{130226BA-3085-416A-B05B-DAE0BD61CD58}">
      <dsp:nvSpPr>
        <dsp:cNvPr id="0" name=""/>
        <dsp:cNvSpPr/>
      </dsp:nvSpPr>
      <dsp:spPr>
        <a:xfrm>
          <a:off x="7536139" y="1426995"/>
          <a:ext cx="1651717" cy="660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Pathological</a:t>
          </a:r>
          <a:endParaRPr lang="en-US" sz="1800" kern="1200" dirty="0"/>
        </a:p>
      </dsp:txBody>
      <dsp:txXfrm>
        <a:off x="7536139" y="1426995"/>
        <a:ext cx="1651717" cy="660686"/>
      </dsp:txXfrm>
    </dsp:sp>
    <dsp:sp modelId="{5D50A3C7-6A57-4E8B-8D80-69F12D93CDC2}">
      <dsp:nvSpPr>
        <dsp:cNvPr id="0" name=""/>
        <dsp:cNvSpPr/>
      </dsp:nvSpPr>
      <dsp:spPr>
        <a:xfrm>
          <a:off x="7536139" y="2087682"/>
          <a:ext cx="1651717" cy="2810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Does not Care about Safety</a:t>
          </a:r>
          <a:endParaRPr lang="en-US" sz="1800" kern="1200" dirty="0"/>
        </a:p>
      </dsp:txBody>
      <dsp:txXfrm>
        <a:off x="7536139" y="2087682"/>
        <a:ext cx="1651717" cy="2810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6618A-62DB-4752-86D5-66E84FA13875}">
      <dsp:nvSpPr>
        <dsp:cNvPr id="0" name=""/>
        <dsp:cNvSpPr/>
      </dsp:nvSpPr>
      <dsp:spPr>
        <a:xfrm>
          <a:off x="1834865" y="161013"/>
          <a:ext cx="2370970" cy="1818246"/>
        </a:xfrm>
        <a:prstGeom prst="up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D82F3-2FEB-4720-9FFA-F1BF0F12305C}">
      <dsp:nvSpPr>
        <dsp:cNvPr id="0" name=""/>
        <dsp:cNvSpPr/>
      </dsp:nvSpPr>
      <dsp:spPr>
        <a:xfrm>
          <a:off x="5070402" y="0"/>
          <a:ext cx="3399155" cy="2088642"/>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r>
            <a:rPr lang="en-US" sz="2100" b="1" kern="1200" dirty="0" smtClean="0"/>
            <a:t>Risk Based</a:t>
          </a:r>
        </a:p>
        <a:p>
          <a:pPr lvl="0" algn="l" defTabSz="933450">
            <a:lnSpc>
              <a:spcPct val="90000"/>
            </a:lnSpc>
            <a:spcBef>
              <a:spcPct val="0"/>
            </a:spcBef>
            <a:spcAft>
              <a:spcPct val="35000"/>
            </a:spcAft>
          </a:pPr>
          <a:r>
            <a:rPr lang="en-US" sz="2100" b="0" kern="1200" dirty="0" smtClean="0"/>
            <a:t>Systems oriented</a:t>
          </a:r>
        </a:p>
        <a:p>
          <a:pPr lvl="0" algn="l" defTabSz="933450">
            <a:lnSpc>
              <a:spcPct val="90000"/>
            </a:lnSpc>
            <a:spcBef>
              <a:spcPct val="0"/>
            </a:spcBef>
            <a:spcAft>
              <a:spcPct val="35000"/>
            </a:spcAft>
          </a:pPr>
          <a:r>
            <a:rPr lang="en-US" sz="2100" b="0" kern="1200" dirty="0" smtClean="0"/>
            <a:t>Risk Management Driven</a:t>
          </a:r>
        </a:p>
        <a:p>
          <a:pPr lvl="0" algn="l" defTabSz="933450">
            <a:lnSpc>
              <a:spcPct val="90000"/>
            </a:lnSpc>
            <a:spcBef>
              <a:spcPct val="0"/>
            </a:spcBef>
            <a:spcAft>
              <a:spcPct val="35000"/>
            </a:spcAft>
          </a:pPr>
          <a:r>
            <a:rPr lang="en-US" sz="2100" b="0" kern="1200" dirty="0" smtClean="0"/>
            <a:t>Prevention thru Design</a:t>
          </a:r>
        </a:p>
        <a:p>
          <a:pPr lvl="0" algn="l" defTabSz="933450">
            <a:lnSpc>
              <a:spcPct val="90000"/>
            </a:lnSpc>
            <a:spcBef>
              <a:spcPct val="0"/>
            </a:spcBef>
            <a:spcAft>
              <a:spcPct val="35000"/>
            </a:spcAft>
          </a:pPr>
          <a:r>
            <a:rPr lang="en-US" sz="2100" b="0" kern="1200" dirty="0" smtClean="0"/>
            <a:t>Hierarchy of controls</a:t>
          </a:r>
          <a:endParaRPr lang="en-US" sz="2100" b="0" kern="1200" dirty="0"/>
        </a:p>
      </dsp:txBody>
      <dsp:txXfrm>
        <a:off x="5070402" y="0"/>
        <a:ext cx="3399155" cy="2088642"/>
      </dsp:txXfrm>
    </dsp:sp>
    <dsp:sp modelId="{627A6AB8-141C-4EB1-ACBB-39D476F2E84A}">
      <dsp:nvSpPr>
        <dsp:cNvPr id="0" name=""/>
        <dsp:cNvSpPr/>
      </dsp:nvSpPr>
      <dsp:spPr>
        <a:xfrm>
          <a:off x="2392825" y="2274590"/>
          <a:ext cx="2165142" cy="2026505"/>
        </a:xfrm>
        <a:prstGeom prst="downArrow">
          <a:avLst/>
        </a:prstGeom>
        <a:solidFill>
          <a:schemeClr val="accent2">
            <a:hueOff val="10829645"/>
            <a:satOff val="-98024"/>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E478F-D224-4052-93AE-CD565732D260}">
      <dsp:nvSpPr>
        <dsp:cNvPr id="0" name=""/>
        <dsp:cNvSpPr/>
      </dsp:nvSpPr>
      <dsp:spPr>
        <a:xfrm>
          <a:off x="6222349" y="2262695"/>
          <a:ext cx="2446887" cy="2088642"/>
        </a:xfrm>
        <a:prstGeom prst="rect">
          <a:avLst/>
        </a:prstGeom>
        <a:solidFill>
          <a:schemeClr val="bg1">
            <a:lumMod val="8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r>
            <a:rPr lang="en-US" sz="2100" b="0" kern="1200" dirty="0" smtClean="0"/>
            <a:t>Program Oriented</a:t>
          </a:r>
        </a:p>
        <a:p>
          <a:pPr lvl="0" algn="l" defTabSz="933450">
            <a:lnSpc>
              <a:spcPct val="90000"/>
            </a:lnSpc>
            <a:spcBef>
              <a:spcPct val="0"/>
            </a:spcBef>
            <a:spcAft>
              <a:spcPct val="35000"/>
            </a:spcAft>
          </a:pPr>
          <a:r>
            <a:rPr lang="en-US" sz="2100" b="0" kern="1200" dirty="0" smtClean="0"/>
            <a:t>Compliance driven</a:t>
          </a:r>
        </a:p>
        <a:p>
          <a:pPr lvl="0" algn="l" defTabSz="933450">
            <a:lnSpc>
              <a:spcPct val="90000"/>
            </a:lnSpc>
            <a:spcBef>
              <a:spcPct val="0"/>
            </a:spcBef>
            <a:spcAft>
              <a:spcPct val="35000"/>
            </a:spcAft>
          </a:pPr>
          <a:r>
            <a:rPr lang="en-US" sz="2100" b="0" kern="1200" dirty="0" smtClean="0"/>
            <a:t>Hazard Based </a:t>
          </a:r>
          <a:endParaRPr lang="en-US" sz="2100" b="0" kern="1200" dirty="0"/>
        </a:p>
      </dsp:txBody>
      <dsp:txXfrm>
        <a:off x="6222349" y="2262695"/>
        <a:ext cx="2446887" cy="20886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71F6B-A00C-43CA-9DD0-5558D21261EE}">
      <dsp:nvSpPr>
        <dsp:cNvPr id="0" name=""/>
        <dsp:cNvSpPr/>
      </dsp:nvSpPr>
      <dsp:spPr>
        <a:xfrm>
          <a:off x="5045641" y="838737"/>
          <a:ext cx="1510049" cy="15101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ED9AA-2DE5-43B5-BE37-46743A046088}">
      <dsp:nvSpPr>
        <dsp:cNvPr id="0" name=""/>
        <dsp:cNvSpPr/>
      </dsp:nvSpPr>
      <dsp:spPr>
        <a:xfrm>
          <a:off x="5096149" y="889084"/>
          <a:ext cx="1409681" cy="14094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Protect People and Assets</a:t>
          </a:r>
          <a:endParaRPr lang="en-US" sz="1500" kern="1200" dirty="0"/>
        </a:p>
      </dsp:txBody>
      <dsp:txXfrm>
        <a:off x="5297532" y="1090469"/>
        <a:ext cx="1006915" cy="1006662"/>
      </dsp:txXfrm>
    </dsp:sp>
    <dsp:sp modelId="{98C8E3DB-61DD-46CA-90E0-EF9D933E2F5E}">
      <dsp:nvSpPr>
        <dsp:cNvPr id="0" name=""/>
        <dsp:cNvSpPr/>
      </dsp:nvSpPr>
      <dsp:spPr>
        <a:xfrm rot="2700000">
          <a:off x="3478597" y="838631"/>
          <a:ext cx="1510073" cy="151007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D774FC-0083-4047-B8EA-428CA900A116}">
      <dsp:nvSpPr>
        <dsp:cNvPr id="0" name=""/>
        <dsp:cNvSpPr/>
      </dsp:nvSpPr>
      <dsp:spPr>
        <a:xfrm>
          <a:off x="3535592" y="889084"/>
          <a:ext cx="1409681" cy="14094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Achieve Business Objectives</a:t>
          </a:r>
          <a:endParaRPr lang="en-US" sz="1500" kern="1200" dirty="0"/>
        </a:p>
      </dsp:txBody>
      <dsp:txXfrm>
        <a:off x="3736975" y="1090469"/>
        <a:ext cx="1006915" cy="1006662"/>
      </dsp:txXfrm>
    </dsp:sp>
    <dsp:sp modelId="{C20F4E22-9493-4568-AE99-3B8EBAF382FD}">
      <dsp:nvSpPr>
        <dsp:cNvPr id="0" name=""/>
        <dsp:cNvSpPr/>
      </dsp:nvSpPr>
      <dsp:spPr>
        <a:xfrm rot="2700000">
          <a:off x="1924515" y="838631"/>
          <a:ext cx="1510073" cy="151007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BC44E-B9C8-43A2-9847-1C4C3D0640B1}">
      <dsp:nvSpPr>
        <dsp:cNvPr id="0" name=""/>
        <dsp:cNvSpPr/>
      </dsp:nvSpPr>
      <dsp:spPr>
        <a:xfrm>
          <a:off x="1975035" y="889084"/>
          <a:ext cx="1409681" cy="14094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Improve Decision Making</a:t>
          </a:r>
          <a:endParaRPr lang="en-US" sz="1500" kern="1200" dirty="0"/>
        </a:p>
      </dsp:txBody>
      <dsp:txXfrm>
        <a:off x="2176418" y="1090469"/>
        <a:ext cx="1006915" cy="1006662"/>
      </dsp:txXfrm>
    </dsp:sp>
    <dsp:sp modelId="{13CD2ED0-810A-4A41-B3DE-2D1EBF6869CA}">
      <dsp:nvSpPr>
        <dsp:cNvPr id="0" name=""/>
        <dsp:cNvSpPr/>
      </dsp:nvSpPr>
      <dsp:spPr>
        <a:xfrm rot="2700000">
          <a:off x="363958" y="838631"/>
          <a:ext cx="1510073" cy="151007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DC39E1-73B5-4974-A1F1-F7489FE8F936}">
      <dsp:nvSpPr>
        <dsp:cNvPr id="0" name=""/>
        <dsp:cNvSpPr/>
      </dsp:nvSpPr>
      <dsp:spPr>
        <a:xfrm>
          <a:off x="414478" y="889084"/>
          <a:ext cx="1409681" cy="14094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Reduce Uncertainty</a:t>
          </a:r>
          <a:endParaRPr lang="en-US" sz="1500" kern="1200" dirty="0"/>
        </a:p>
      </dsp:txBody>
      <dsp:txXfrm>
        <a:off x="615861" y="1090469"/>
        <a:ext cx="1006915" cy="100666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32158-7690-A540-9AFF-1972294DFC9E}" type="datetimeFigureOut">
              <a:rPr lang="en-US" smtClean="0"/>
              <a:t>3/29/2019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36214-961D-0A43-A4DE-7AC512EDE7DE}" type="slidenum">
              <a:rPr lang="en-US" smtClean="0"/>
              <a:t>‹#›</a:t>
            </a:fld>
            <a:endParaRPr lang="en-US"/>
          </a:p>
        </p:txBody>
      </p:sp>
    </p:spTree>
    <p:extLst>
      <p:ext uri="{BB962C8B-B14F-4D97-AF65-F5344CB8AC3E}">
        <p14:creationId xmlns:p14="http://schemas.microsoft.com/office/powerpoint/2010/main" val="203572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SSP Logo and Tagline">
    <p:spTree>
      <p:nvGrpSpPr>
        <p:cNvPr id="1" name=""/>
        <p:cNvGrpSpPr/>
        <p:nvPr/>
      </p:nvGrpSpPr>
      <p:grpSpPr>
        <a:xfrm>
          <a:off x="0" y="0"/>
          <a:ext cx="0" cy="0"/>
          <a:chOff x="0" y="0"/>
          <a:chExt cx="0" cy="0"/>
        </a:xfrm>
      </p:grpSpPr>
      <p:grpSp>
        <p:nvGrpSpPr>
          <p:cNvPr id="8" name="Group 7"/>
          <p:cNvGrpSpPr/>
          <p:nvPr userDrawn="1"/>
        </p:nvGrpSpPr>
        <p:grpSpPr>
          <a:xfrm rot="16200000">
            <a:off x="5982671" y="-1602268"/>
            <a:ext cx="318654" cy="12453795"/>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a:stretch>
            <a:fillRect/>
          </a:stretch>
        </p:blipFill>
        <p:spPr>
          <a:xfrm>
            <a:off x="1752602" y="5554824"/>
            <a:ext cx="8686796" cy="4795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130" y="217616"/>
            <a:ext cx="10206990" cy="4086876"/>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_Key_Poin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486865" y="1640542"/>
            <a:ext cx="6661182" cy="3128682"/>
          </a:xfrm>
        </p:spPr>
        <p:txBody>
          <a:bodyPr anchor="ctr">
            <a:noAutofit/>
          </a:bodyPr>
          <a:lstStyle>
            <a:lvl1pPr marL="0" indent="0" algn="l">
              <a:buNone/>
              <a:defRPr sz="4000" b="1" i="0" baseline="0">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Use this slide to emphasize an important point.</a:t>
            </a:r>
          </a:p>
        </p:txBody>
      </p:sp>
      <p:grpSp>
        <p:nvGrpSpPr>
          <p:cNvPr id="5" name="Group 4"/>
          <p:cNvGrpSpPr/>
          <p:nvPr userDrawn="1"/>
        </p:nvGrpSpPr>
        <p:grpSpPr>
          <a:xfrm>
            <a:off x="2683440" y="-1231423"/>
            <a:ext cx="318654" cy="8152176"/>
            <a:chOff x="7495309" y="-180109"/>
            <a:chExt cx="318654" cy="7273636"/>
          </a:xfrm>
        </p:grpSpPr>
        <p:cxnSp>
          <p:nvCxnSpPr>
            <p:cNvPr id="6" name="Straight Connector 5"/>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9" name="Table 8"/>
          <p:cNvGraphicFramePr>
            <a:graphicFrameLocks noGrp="1"/>
          </p:cNvGraphicFramePr>
          <p:nvPr userDrawn="1"/>
        </p:nvGraphicFramePr>
        <p:xfrm>
          <a:off x="0" y="-1685365"/>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accent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Key_Point">
    <p:spTree>
      <p:nvGrpSpPr>
        <p:cNvPr id="1" name=""/>
        <p:cNvGrpSpPr/>
        <p:nvPr/>
      </p:nvGrpSpPr>
      <p:grpSpPr>
        <a:xfrm>
          <a:off x="0" y="0"/>
          <a:ext cx="0" cy="0"/>
          <a:chOff x="0" y="0"/>
          <a:chExt cx="0" cy="0"/>
        </a:xfrm>
      </p:grpSpPr>
      <p:sp>
        <p:nvSpPr>
          <p:cNvPr id="11" name="Rectangle 10"/>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486865" y="1640542"/>
            <a:ext cx="6661182" cy="3128682"/>
          </a:xfrm>
        </p:spPr>
        <p:txBody>
          <a:bodyPr anchor="ctr">
            <a:noAutofit/>
          </a:bodyPr>
          <a:lstStyle>
            <a:lvl1pPr marL="0" indent="0" algn="l">
              <a:buNone/>
              <a:defRPr sz="4000" b="1" i="0" baseline="0">
                <a:solidFill>
                  <a:schemeClr val="tx2"/>
                </a:solidFill>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Use this slide to emphasize an important point.</a:t>
            </a:r>
          </a:p>
        </p:txBody>
      </p:sp>
      <p:grpSp>
        <p:nvGrpSpPr>
          <p:cNvPr id="5" name="Group 4"/>
          <p:cNvGrpSpPr/>
          <p:nvPr userDrawn="1"/>
        </p:nvGrpSpPr>
        <p:grpSpPr>
          <a:xfrm>
            <a:off x="2683440" y="-1231423"/>
            <a:ext cx="318654" cy="8152176"/>
            <a:chOff x="7495309" y="-180109"/>
            <a:chExt cx="318654" cy="7273636"/>
          </a:xfrm>
        </p:grpSpPr>
        <p:cxnSp>
          <p:nvCxnSpPr>
            <p:cNvPr id="6" name="Straight Connector 5"/>
            <p:cNvCxnSpPr/>
            <p:nvPr userDrawn="1"/>
          </p:nvCxnSpPr>
          <p:spPr>
            <a:xfrm>
              <a:off x="7495309" y="-180109"/>
              <a:ext cx="0" cy="727363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653152" y="-180109"/>
              <a:ext cx="0" cy="727363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813963" y="-180109"/>
              <a:ext cx="0" cy="727363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9" name="Table 8"/>
          <p:cNvGraphicFramePr>
            <a:graphicFrameLocks noGrp="1"/>
          </p:cNvGraphicFramePr>
          <p:nvPr userDrawn="1"/>
        </p:nvGraphicFramePr>
        <p:xfrm>
          <a:off x="0" y="-1685365"/>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892AC2-B8B9-4BD3-A118-A61A4BF999C1}" type="datetimeFigureOut">
              <a:rPr lang="en-US" smtClean="0"/>
              <a:t>3/29/2019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DC6CAD-3658-43BC-B153-221957C41DA2}" type="slidenum">
              <a:rPr lang="en-US" smtClean="0"/>
              <a:t>‹#›</a:t>
            </a:fld>
            <a:endParaRPr lang="en-US"/>
          </a:p>
        </p:txBody>
      </p:sp>
    </p:spTree>
    <p:extLst>
      <p:ext uri="{BB962C8B-B14F-4D97-AF65-F5344CB8AC3E}">
        <p14:creationId xmlns:p14="http://schemas.microsoft.com/office/powerpoint/2010/main" val="96324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our Logo &amp; Taglin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rot="16200000">
            <a:off x="5982671" y="-1602268"/>
            <a:ext cx="318654" cy="12453795"/>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userDrawn="1"/>
        </p:nvPicPr>
        <p:blipFill>
          <a:blip r:embed="rId2"/>
          <a:stretch>
            <a:fillRect/>
          </a:stretch>
        </p:blipFill>
        <p:spPr>
          <a:xfrm>
            <a:off x="1752602" y="5554824"/>
            <a:ext cx="8686796" cy="479547"/>
          </a:xfrm>
          <a:prstGeom prst="rect">
            <a:avLst/>
          </a:prstGeom>
        </p:spPr>
      </p:pic>
      <p:pic>
        <p:nvPicPr>
          <p:cNvPr id="6" name="Picture 5">
            <a:extLst>
              <a:ext uri="{FF2B5EF4-FFF2-40B4-BE49-F238E27FC236}">
                <a16:creationId xmlns:a16="http://schemas.microsoft.com/office/drawing/2014/main" id="{D352C473-AEFC-4B31-8F81-BB64F766CC70}"/>
              </a:ext>
            </a:extLst>
          </p:cNvPr>
          <p:cNvPicPr>
            <a:picLocks noChangeAspect="1"/>
          </p:cNvPicPr>
          <p:nvPr userDrawn="1"/>
        </p:nvPicPr>
        <p:blipFill>
          <a:blip r:embed="rId3"/>
          <a:stretch>
            <a:fillRect/>
          </a:stretch>
        </p:blipFill>
        <p:spPr>
          <a:xfrm>
            <a:off x="2299063" y="1071154"/>
            <a:ext cx="7262948" cy="29419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rot="16200000">
            <a:off x="5982671" y="-1602268"/>
            <a:ext cx="318654" cy="12453795"/>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rot="16200000">
            <a:off x="4669484" y="-289079"/>
            <a:ext cx="318654" cy="9827418"/>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a:off x="2098221" y="0"/>
            <a:ext cx="1009377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hasCustomPrompt="1"/>
          </p:nvPr>
        </p:nvSpPr>
        <p:spPr>
          <a:xfrm>
            <a:off x="2637064" y="739873"/>
            <a:ext cx="8560179" cy="3812722"/>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baseline="0">
                <a:solidFill>
                  <a:schemeClr val="tx1"/>
                </a:solidFill>
              </a:defRPr>
            </a:lvl1pPr>
          </a:lstStyle>
          <a:p>
            <a:r>
              <a:rPr lang="en-US" dirty="0"/>
              <a:t>YOUR SAFETY PRESENTATION TITLE HERE</a:t>
            </a:r>
          </a:p>
        </p:txBody>
      </p:sp>
      <p:sp>
        <p:nvSpPr>
          <p:cNvPr id="16" name="Subtitle 2"/>
          <p:cNvSpPr>
            <a:spLocks noGrp="1"/>
          </p:cNvSpPr>
          <p:nvPr>
            <p:ph type="subTitle" idx="1" hasCustomPrompt="1"/>
          </p:nvPr>
        </p:nvSpPr>
        <p:spPr>
          <a:xfrm>
            <a:off x="2637064" y="4742481"/>
            <a:ext cx="9144000" cy="1655762"/>
          </a:xfrm>
        </p:spPr>
        <p:txBody>
          <a:bodyPr>
            <a:normAutofit/>
          </a:bodyPr>
          <a:lstStyle>
            <a:lvl1pPr marL="0" indent="0" algn="l">
              <a:buNone/>
              <a:defRPr sz="4000" b="1" i="0" baseline="0">
                <a:solidFill>
                  <a:schemeClr val="tx2"/>
                </a:solidFill>
                <a:latin typeface="Myriad Pro Bold Condensed" charset="0"/>
                <a:ea typeface="Myriad Pro Bold Condensed" charset="0"/>
                <a:cs typeface="Myriad Pro Bold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 Here</a:t>
            </a: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7" name="Rectangle 16"/>
          <p:cNvSpPr/>
          <p:nvPr userDrawn="1"/>
        </p:nvSpPr>
        <p:spPr>
          <a:xfrm flipV="1">
            <a:off x="0" y="0"/>
            <a:ext cx="12192000" cy="6859439"/>
          </a:xfrm>
          <a:prstGeom prst="rect">
            <a:avLst/>
          </a:prstGeom>
          <a:gradFill>
            <a:gsLst>
              <a:gs pos="75988">
                <a:srgbClr val="004927">
                  <a:alpha val="90000"/>
                </a:srgbClr>
              </a:gs>
              <a:gs pos="54000">
                <a:srgbClr val="00311A">
                  <a:alpha val="90000"/>
                </a:srgbClr>
              </a:gs>
              <a:gs pos="0">
                <a:schemeClr val="tx1">
                  <a:alpha val="85000"/>
                </a:schemeClr>
              </a:gs>
              <a:gs pos="100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2" name="Rectangle 11"/>
          <p:cNvSpPr/>
          <p:nvPr userDrawn="1"/>
        </p:nvSpPr>
        <p:spPr>
          <a:xfrm>
            <a:off x="2098221" y="0"/>
            <a:ext cx="10093779" cy="6109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2670316" y="1739226"/>
            <a:ext cx="318654" cy="5285028"/>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Subtitle 2"/>
          <p:cNvSpPr>
            <a:spLocks noGrp="1"/>
          </p:cNvSpPr>
          <p:nvPr>
            <p:ph type="subTitle" idx="1" hasCustomPrompt="1"/>
          </p:nvPr>
        </p:nvSpPr>
        <p:spPr>
          <a:xfrm>
            <a:off x="2545621" y="627266"/>
            <a:ext cx="7072943"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Overview</a:t>
            </a:r>
          </a:p>
        </p:txBody>
      </p:sp>
      <p:sp>
        <p:nvSpPr>
          <p:cNvPr id="15" name="Text Placeholder 2"/>
          <p:cNvSpPr>
            <a:spLocks noGrp="1"/>
          </p:cNvSpPr>
          <p:nvPr>
            <p:ph type="body" sz="quarter" idx="10"/>
          </p:nvPr>
        </p:nvSpPr>
        <p:spPr>
          <a:xfrm>
            <a:off x="3374966" y="1739226"/>
            <a:ext cx="7782937" cy="39491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a:off x="2670316" y="-139456"/>
            <a:ext cx="318654" cy="7235200"/>
            <a:chOff x="7495309" y="-180109"/>
            <a:chExt cx="318654" cy="7273636"/>
          </a:xfrm>
        </p:grpSpPr>
        <p:cxnSp>
          <p:nvCxnSpPr>
            <p:cNvPr id="9" name="Straight Connector 8"/>
            <p:cNvCxnSpPr/>
            <p:nvPr userDrawn="1"/>
          </p:nvCxnSpPr>
          <p:spPr>
            <a:xfrm>
              <a:off x="7495309" y="-180109"/>
              <a:ext cx="0" cy="727363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Title 1"/>
          <p:cNvSpPr>
            <a:spLocks noGrp="1"/>
          </p:cNvSpPr>
          <p:nvPr>
            <p:ph type="ctrTitle" hasCustomPrompt="1"/>
          </p:nvPr>
        </p:nvSpPr>
        <p:spPr>
          <a:xfrm>
            <a:off x="3486150" y="1122363"/>
            <a:ext cx="7181850" cy="2335212"/>
          </a:xfrm>
        </p:spPr>
        <p:txBody>
          <a:bodyPr anchor="b"/>
          <a:lstStyle>
            <a:lvl1pPr algn="l">
              <a:defRPr sz="6000"/>
            </a:lvl1pPr>
          </a:lstStyle>
          <a:p>
            <a:r>
              <a:rPr lang="en-US" dirty="0"/>
              <a:t>SECTION TITLE</a:t>
            </a:r>
          </a:p>
        </p:txBody>
      </p:sp>
      <p:sp>
        <p:nvSpPr>
          <p:cNvPr id="16" name="Subtitle 2"/>
          <p:cNvSpPr>
            <a:spLocks noGrp="1"/>
          </p:cNvSpPr>
          <p:nvPr>
            <p:ph type="subTitle" idx="1" hasCustomPrompt="1"/>
          </p:nvPr>
        </p:nvSpPr>
        <p:spPr>
          <a:xfrm>
            <a:off x="3486150" y="3602038"/>
            <a:ext cx="7181850" cy="311593"/>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Here</a:t>
            </a: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5" name="Rectangle 14"/>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a:spLocks noGrp="1"/>
          </p:cNvSpPr>
          <p:nvPr>
            <p:ph type="subTitle" idx="1" hasCustomPrompt="1"/>
          </p:nvPr>
        </p:nvSpPr>
        <p:spPr>
          <a:xfrm>
            <a:off x="776880" y="801741"/>
            <a:ext cx="10576920"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Title</a:t>
            </a:r>
          </a:p>
        </p:txBody>
      </p:sp>
      <p:sp>
        <p:nvSpPr>
          <p:cNvPr id="2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
        <p:nvSpPr>
          <p:cNvPr id="16" name="Text Placeholder 2"/>
          <p:cNvSpPr>
            <a:spLocks noGrp="1"/>
          </p:cNvSpPr>
          <p:nvPr>
            <p:ph type="body" sz="quarter" idx="10"/>
          </p:nvPr>
        </p:nvSpPr>
        <p:spPr>
          <a:xfrm>
            <a:off x="776880" y="1947553"/>
            <a:ext cx="5113281"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1"/>
          </p:nvPr>
        </p:nvSpPr>
        <p:spPr>
          <a:xfrm>
            <a:off x="6210795" y="1947553"/>
            <a:ext cx="5143005"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5" name="Rectangle 14"/>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a:spLocks noGrp="1"/>
          </p:cNvSpPr>
          <p:nvPr>
            <p:ph type="subTitle" idx="1" hasCustomPrompt="1"/>
          </p:nvPr>
        </p:nvSpPr>
        <p:spPr>
          <a:xfrm>
            <a:off x="776880" y="801741"/>
            <a:ext cx="10576920"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Title</a:t>
            </a:r>
          </a:p>
        </p:txBody>
      </p:sp>
      <p:sp>
        <p:nvSpPr>
          <p:cNvPr id="2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
        <p:nvSpPr>
          <p:cNvPr id="16" name="Text Placeholder 2"/>
          <p:cNvSpPr>
            <a:spLocks noGrp="1"/>
          </p:cNvSpPr>
          <p:nvPr>
            <p:ph type="body" sz="quarter" idx="10"/>
          </p:nvPr>
        </p:nvSpPr>
        <p:spPr>
          <a:xfrm>
            <a:off x="776880" y="1947553"/>
            <a:ext cx="10576920"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5" name="Rectangle 14"/>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a:spLocks noGrp="1"/>
          </p:cNvSpPr>
          <p:nvPr>
            <p:ph type="subTitle" idx="1" hasCustomPrompt="1"/>
          </p:nvPr>
        </p:nvSpPr>
        <p:spPr>
          <a:xfrm>
            <a:off x="776880" y="801741"/>
            <a:ext cx="5113281"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Title</a:t>
            </a:r>
          </a:p>
        </p:txBody>
      </p:sp>
      <p:sp>
        <p:nvSpPr>
          <p:cNvPr id="2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
        <p:nvSpPr>
          <p:cNvPr id="16" name="Text Placeholder 2"/>
          <p:cNvSpPr>
            <a:spLocks noGrp="1"/>
          </p:cNvSpPr>
          <p:nvPr>
            <p:ph type="body" sz="quarter" idx="10"/>
          </p:nvPr>
        </p:nvSpPr>
        <p:spPr>
          <a:xfrm>
            <a:off x="776880" y="1947553"/>
            <a:ext cx="5113281"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1" hasCustomPrompt="1"/>
          </p:nvPr>
        </p:nvSpPr>
        <p:spPr>
          <a:xfrm>
            <a:off x="6222362" y="801741"/>
            <a:ext cx="5131438" cy="4791539"/>
          </a:xfrm>
          <a:solidFill>
            <a:schemeClr val="bg2"/>
          </a:solidFill>
        </p:spPr>
        <p:txBody>
          <a:bodyPr bIns="731520" anchor="ctr">
            <a:normAutofit/>
          </a:bodyPr>
          <a:lstStyle>
            <a:lvl1pPr marL="0" indent="0" algn="ctr">
              <a:buNone/>
              <a:defRPr sz="1800">
                <a:solidFill>
                  <a:schemeClr val="bg1"/>
                </a:solidFill>
              </a:defRPr>
            </a:lvl1pPr>
          </a:lstStyle>
          <a:p>
            <a:r>
              <a:rPr lang="en-US" dirty="0"/>
              <a:t>Click Icon to Insert Photo</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439"/>
            <a:ext cx="12192000" cy="6859439"/>
          </a:xfrm>
          <a:prstGeom prst="rect">
            <a:avLst/>
          </a:prstGeom>
          <a:gradFill>
            <a:gsLst>
              <a:gs pos="54000">
                <a:srgbClr val="00311A"/>
              </a:gs>
              <a:gs pos="0">
                <a:schemeClr val="tx1"/>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accent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Tree>
    <p:extLst>
      <p:ext uri="{BB962C8B-B14F-4D97-AF65-F5344CB8AC3E}">
        <p14:creationId xmlns:p14="http://schemas.microsoft.com/office/powerpoint/2010/main" val="1253342630"/>
      </p:ext>
    </p:extLst>
  </p:cSld>
  <p:clrMap bg1="lt1" tx1="dk1" bg2="lt2" tx2="dk2" accent1="accent1" accent2="accent2" accent3="accent3" accent4="accent4" accent5="accent5" accent6="accent6" hlink="hlink" folHlink="folHlink"/>
  <p:sldLayoutIdLst>
    <p:sldLayoutId id="2147483700" r:id="rId1"/>
    <p:sldLayoutId id="2147483699" r:id="rId2"/>
    <p:sldLayoutId id="2147483717" r:id="rId3"/>
    <p:sldLayoutId id="2147483701" r:id="rId4"/>
    <p:sldLayoutId id="2147483702" r:id="rId5"/>
    <p:sldLayoutId id="2147483703" r:id="rId6"/>
    <p:sldLayoutId id="2147483705" r:id="rId7"/>
    <p:sldLayoutId id="2147483718" r:id="rId8"/>
    <p:sldLayoutId id="2147483716" r:id="rId9"/>
    <p:sldLayoutId id="2147483720" r:id="rId10"/>
    <p:sldLayoutId id="2147483719" r:id="rId11"/>
    <p:sldLayoutId id="2147483722" r:id="rId12"/>
  </p:sldLayoutIdLst>
  <p:hf hdr="0" dt="0"/>
  <p:txStyles>
    <p:titleStyle>
      <a:lvl1pPr algn="l" defTabSz="914400" rtl="0" eaLnBrk="1" latinLnBrk="0" hangingPunct="1">
        <a:lnSpc>
          <a:spcPct val="90000"/>
        </a:lnSpc>
        <a:spcBef>
          <a:spcPct val="0"/>
        </a:spcBef>
        <a:buNone/>
        <a:defRPr sz="6000" b="1" i="0" kern="1200">
          <a:solidFill>
            <a:schemeClr val="accent2"/>
          </a:solidFill>
          <a:latin typeface="Myriad Pro Semibold" charset="0"/>
          <a:ea typeface="Myriad Pro Semibold" charset="0"/>
          <a:cs typeface="Myriad Pro Semibold"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2"/>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b="0" i="0" kern="1200">
          <a:solidFill>
            <a:schemeClr val="accent2"/>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2"/>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2"/>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2"/>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Q5PuxvKLhAhUBxoUKHRe7AgoQjRx6BAgBEAU&amp;url=https://www.shutterstock.com/search/black%2Bbriefcase&amp;psig=AOvVaw1FNYrHKEYLq_al5TmbNKaG&amp;ust=1553781230653542" TargetMode="External"/><Relationship Id="rId7" Type="http://schemas.openxmlformats.org/officeDocument/2006/relationships/image" Target="../media/image39.jpeg"/><Relationship Id="rId2" Type="http://schemas.openxmlformats.org/officeDocument/2006/relationships/image" Target="../media/image36.jpg"/><Relationship Id="rId1" Type="http://schemas.openxmlformats.org/officeDocument/2006/relationships/slideLayout" Target="../slideLayouts/slideLayout12.xml"/><Relationship Id="rId6" Type="http://schemas.openxmlformats.org/officeDocument/2006/relationships/hyperlink" Target="https://www.google.com/url?sa=i&amp;rct=j&amp;q=&amp;esrc=s&amp;source=images&amp;cd=&amp;cad=rja&amp;uact=8&amp;ved=2ahUKEwi00saOvqLhAhUCzoUKHcmuCxsQjRx6BAgBEAU&amp;url=https://theplayersaid.com/2017/05/19/best-3-games-with-dexterity/&amp;psig=AOvVaw2qdLB57j2dgFomSj7jmADT&amp;ust=1553781684423053" TargetMode="External"/><Relationship Id="rId5" Type="http://schemas.openxmlformats.org/officeDocument/2006/relationships/image" Target="../media/image38.pn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0.jpe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1.jpg"/><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image" Target="../media/image43.jpg"/><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42.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image" Target="../media/image4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49.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Layout" Target="../diagrams/layout17.xml"/><Relationship Id="rId7" Type="http://schemas.openxmlformats.org/officeDocument/2006/relationships/image" Target="../media/image53.jpg"/><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5.jpg"/><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12.xml"/><Relationship Id="rId5" Type="http://schemas.openxmlformats.org/officeDocument/2006/relationships/image" Target="../media/image59.jpeg"/><Relationship Id="rId4" Type="http://schemas.openxmlformats.org/officeDocument/2006/relationships/image" Target="../media/image5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791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0754" y="1085837"/>
            <a:ext cx="10392918" cy="5590734"/>
          </a:xfrm>
          <a:solidFill>
            <a:srgbClr val="FFFFFF"/>
          </a:solidFill>
        </p:spPr>
        <p:txBody>
          <a:bodyPr>
            <a:noAutofit/>
          </a:bodyPr>
          <a:lstStyle/>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Low awareness levels about OSH Legislation and role of OSH institutions among stakeholders</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 large and growing informal sector</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A </a:t>
            </a:r>
            <a:r>
              <a:rPr lang="en-US" sz="2400" dirty="0">
                <a:solidFill>
                  <a:srgbClr val="002060"/>
                </a:solidFill>
                <a:latin typeface="Arial" panose="020B0604020202020204" pitchFamily="34" charset="0"/>
                <a:cs typeface="Arial" panose="020B0604020202020204" pitchFamily="34" charset="0"/>
              </a:rPr>
              <a:t>large young and inexperienced workforce</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New </a:t>
            </a:r>
            <a:r>
              <a:rPr lang="en-US" sz="2400" dirty="0">
                <a:solidFill>
                  <a:srgbClr val="002060"/>
                </a:solidFill>
                <a:latin typeface="Arial" panose="020B0604020202020204" pitchFamily="34" charset="0"/>
                <a:cs typeface="Arial" panose="020B0604020202020204" pitchFamily="34" charset="0"/>
              </a:rPr>
              <a:t>investors with poor or no commitment to OSH</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Large </a:t>
            </a:r>
            <a:r>
              <a:rPr lang="en-US" sz="2400" dirty="0">
                <a:solidFill>
                  <a:srgbClr val="002060"/>
                </a:solidFill>
                <a:latin typeface="Arial" panose="020B0604020202020204" pitchFamily="34" charset="0"/>
                <a:cs typeface="Arial" panose="020B0604020202020204" pitchFamily="34" charset="0"/>
              </a:rPr>
              <a:t>number of workers not registered with employers organization</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Under </a:t>
            </a:r>
            <a:r>
              <a:rPr lang="en-US" sz="2400" dirty="0">
                <a:solidFill>
                  <a:srgbClr val="002060"/>
                </a:solidFill>
                <a:latin typeface="Arial" panose="020B0604020202020204" pitchFamily="34" charset="0"/>
                <a:cs typeface="Arial" panose="020B0604020202020204" pitchFamily="34" charset="0"/>
              </a:rPr>
              <a:t>reporting of accidents by employers</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Inadequate </a:t>
            </a:r>
            <a:r>
              <a:rPr lang="en-US" sz="2400" dirty="0">
                <a:solidFill>
                  <a:srgbClr val="002060"/>
                </a:solidFill>
                <a:latin typeface="Arial" panose="020B0604020202020204" pitchFamily="34" charset="0"/>
                <a:cs typeface="Arial" panose="020B0604020202020204" pitchFamily="34" charset="0"/>
              </a:rPr>
              <a:t>funding of OSH institution</a:t>
            </a:r>
          </a:p>
          <a:p>
            <a:pPr>
              <a:buFont typeface="Wingdings" panose="05000000000000000000" pitchFamily="2" charset="2"/>
              <a:buChar char="§"/>
            </a:pPr>
            <a:r>
              <a:rPr lang="en-US" sz="2400" b="1" dirty="0" smtClean="0">
                <a:solidFill>
                  <a:srgbClr val="FF0000"/>
                </a:solidFill>
                <a:latin typeface="Arial" panose="020B0604020202020204" pitchFamily="34" charset="0"/>
                <a:cs typeface="Arial" panose="020B0604020202020204" pitchFamily="34" charset="0"/>
              </a:rPr>
              <a:t>Inadequate </a:t>
            </a:r>
            <a:r>
              <a:rPr lang="en-US" sz="2400" b="1" dirty="0">
                <a:solidFill>
                  <a:srgbClr val="FF0000"/>
                </a:solidFill>
                <a:latin typeface="Arial" panose="020B0604020202020204" pitchFamily="34" charset="0"/>
                <a:cs typeface="Arial" panose="020B0604020202020204" pitchFamily="34" charset="0"/>
              </a:rPr>
              <a:t>OSH technical Capacity among stakeholders</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Inadequate </a:t>
            </a:r>
            <a:r>
              <a:rPr lang="en-US" sz="2400" dirty="0">
                <a:solidFill>
                  <a:srgbClr val="002060"/>
                </a:solidFill>
                <a:latin typeface="Arial" panose="020B0604020202020204" pitchFamily="34" charset="0"/>
                <a:cs typeface="Arial" panose="020B0604020202020204" pitchFamily="34" charset="0"/>
              </a:rPr>
              <a:t>capacity funding (human resource and geographical coverage) among existing OSH advocacy group</a:t>
            </a:r>
            <a:br>
              <a:rPr lang="en-US" sz="2400" dirty="0">
                <a:solidFill>
                  <a:srgbClr val="002060"/>
                </a:solidFill>
                <a:latin typeface="Arial" panose="020B0604020202020204" pitchFamily="34" charset="0"/>
                <a:cs typeface="Arial" panose="020B0604020202020204" pitchFamily="34" charset="0"/>
              </a:rPr>
            </a:br>
            <a:r>
              <a:rPr lang="en-US" sz="2400" dirty="0" smtClean="0">
                <a:solidFill>
                  <a:srgbClr val="002060"/>
                </a:solidFill>
                <a:latin typeface="Arial" panose="020B0604020202020204" pitchFamily="34" charset="0"/>
                <a:cs typeface="Arial" panose="020B0604020202020204" pitchFamily="34" charset="0"/>
              </a:rPr>
              <a:t>Weak </a:t>
            </a:r>
            <a:r>
              <a:rPr lang="en-US" sz="2400" dirty="0">
                <a:solidFill>
                  <a:srgbClr val="002060"/>
                </a:solidFill>
                <a:latin typeface="Arial" panose="020B0604020202020204" pitchFamily="34" charset="0"/>
                <a:cs typeface="Arial" panose="020B0604020202020204" pitchFamily="34" charset="0"/>
              </a:rPr>
              <a:t>Regulation of sustainable safety</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High </a:t>
            </a:r>
            <a:r>
              <a:rPr lang="en-US" sz="2400" dirty="0">
                <a:solidFill>
                  <a:srgbClr val="002060"/>
                </a:solidFill>
                <a:latin typeface="Arial" panose="020B0604020202020204" pitchFamily="34" charset="0"/>
                <a:cs typeface="Arial" panose="020B0604020202020204" pitchFamily="34" charset="0"/>
              </a:rPr>
              <a:t>Level of Poverty</a:t>
            </a:r>
          </a:p>
          <a:p>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74753">
            <a:off x="8600575" y="1229336"/>
            <a:ext cx="3362826" cy="1805046"/>
          </a:xfrm>
          <a:prstGeom prst="rect">
            <a:avLst/>
          </a:prstGeom>
        </p:spPr>
      </p:pic>
      <p:sp>
        <p:nvSpPr>
          <p:cNvPr id="3" name="Slide Number Placeholder 2"/>
          <p:cNvSpPr>
            <a:spLocks noGrp="1"/>
          </p:cNvSpPr>
          <p:nvPr>
            <p:ph type="sldNum" sz="quarter" idx="4"/>
          </p:nvPr>
        </p:nvSpPr>
        <p:spPr/>
        <p:txBody>
          <a:bodyPr/>
          <a:lstStyle/>
          <a:p>
            <a:fld id="{F2E3747F-3248-B14F-8EB3-17DA423773D8}" type="slidenum">
              <a:rPr lang="en-US" smtClean="0"/>
              <a:pPr/>
              <a:t>10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55" y="82374"/>
            <a:ext cx="1003464" cy="1003464"/>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6619" t="12626" r="5009" b="17386"/>
          <a:stretch/>
        </p:blipFill>
        <p:spPr>
          <a:xfrm rot="20069814">
            <a:off x="9093017" y="4991044"/>
            <a:ext cx="2971800" cy="1263316"/>
          </a:xfrm>
          <a:prstGeom prst="rect">
            <a:avLst/>
          </a:prstGeom>
        </p:spPr>
      </p:pic>
    </p:spTree>
    <p:extLst>
      <p:ext uri="{BB962C8B-B14F-4D97-AF65-F5344CB8AC3E}">
        <p14:creationId xmlns:p14="http://schemas.microsoft.com/office/powerpoint/2010/main" val="20249982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smtClean="0"/>
              <a:t>Fatalities/Injuries Record  </a:t>
            </a:r>
            <a:r>
              <a:rPr lang="en-US" sz="2400" dirty="0" smtClean="0"/>
              <a:t>01/2014 – 09/2016]</a:t>
            </a:r>
            <a:endParaRPr lang="en-US" sz="2400" dirty="0"/>
          </a:p>
        </p:txBody>
      </p:sp>
      <p:sp>
        <p:nvSpPr>
          <p:cNvPr id="3" name="Slide Number Placeholder 2"/>
          <p:cNvSpPr>
            <a:spLocks noGrp="1"/>
          </p:cNvSpPr>
          <p:nvPr>
            <p:ph type="sldNum" sz="quarter" idx="4"/>
          </p:nvPr>
        </p:nvSpPr>
        <p:spPr/>
        <p:txBody>
          <a:bodyPr/>
          <a:lstStyle/>
          <a:p>
            <a:fld id="{F2E3747F-3248-B14F-8EB3-17DA423773D8}" type="slidenum">
              <a:rPr lang="en-US" smtClean="0"/>
              <a:pPr/>
              <a:t>11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458215168"/>
              </p:ext>
            </p:extLst>
          </p:nvPr>
        </p:nvGraphicFramePr>
        <p:xfrm>
          <a:off x="944729" y="1839828"/>
          <a:ext cx="9077576" cy="435643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460959" y="6093228"/>
            <a:ext cx="4620126" cy="646331"/>
          </a:xfrm>
          <a:prstGeom prst="rect">
            <a:avLst/>
          </a:prstGeom>
          <a:noFill/>
        </p:spPr>
        <p:txBody>
          <a:bodyPr wrap="square" rtlCol="0">
            <a:spAutoFit/>
          </a:bodyPr>
          <a:lstStyle/>
          <a:p>
            <a:r>
              <a:rPr lang="en-US" dirty="0" smtClean="0"/>
              <a:t>Note: Under reporting of accidents and fatalities should factored</a:t>
            </a:r>
            <a:endParaRPr lang="en-US" dirty="0"/>
          </a:p>
        </p:txBody>
      </p:sp>
      <p:sp>
        <p:nvSpPr>
          <p:cNvPr id="4" name="TextBox 3"/>
          <p:cNvSpPr txBox="1"/>
          <p:nvPr/>
        </p:nvSpPr>
        <p:spPr>
          <a:xfrm>
            <a:off x="209471" y="6263785"/>
            <a:ext cx="4977100" cy="369332"/>
          </a:xfrm>
          <a:prstGeom prst="rect">
            <a:avLst/>
          </a:prstGeom>
          <a:noFill/>
        </p:spPr>
        <p:txBody>
          <a:bodyPr wrap="square" rtlCol="0">
            <a:spAutoFit/>
          </a:bodyPr>
          <a:lstStyle/>
          <a:p>
            <a:r>
              <a:rPr lang="en-US" dirty="0" smtClean="0"/>
              <a:t>Source: Nigeria Country OSH Profile  </a:t>
            </a:r>
            <a:endParaRPr lang="en-US" dirty="0"/>
          </a:p>
        </p:txBody>
      </p:sp>
    </p:spTree>
    <p:extLst>
      <p:ext uri="{BB962C8B-B14F-4D97-AF65-F5344CB8AC3E}">
        <p14:creationId xmlns:p14="http://schemas.microsoft.com/office/powerpoint/2010/main" val="73465424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86" y="1710407"/>
            <a:ext cx="4403634" cy="3014629"/>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9124"/>
          <a:stretch/>
        </p:blipFill>
        <p:spPr>
          <a:xfrm>
            <a:off x="6058263" y="1736928"/>
            <a:ext cx="4963885" cy="2961585"/>
          </a:xfrm>
          <a:prstGeom prst="rect">
            <a:avLst/>
          </a:prstGeom>
          <a:ln>
            <a:noFill/>
          </a:ln>
          <a:effectLst>
            <a:outerShdw blurRad="190500" algn="tl" rotWithShape="0">
              <a:srgbClr val="000000">
                <a:alpha val="70000"/>
              </a:srgbClr>
            </a:outerShdw>
          </a:effectLst>
        </p:spPr>
      </p:pic>
      <p:sp>
        <p:nvSpPr>
          <p:cNvPr id="2" name="TextBox 1"/>
          <p:cNvSpPr txBox="1"/>
          <p:nvPr/>
        </p:nvSpPr>
        <p:spPr>
          <a:xfrm>
            <a:off x="267063" y="5035004"/>
            <a:ext cx="4528457" cy="1200329"/>
          </a:xfrm>
          <a:prstGeom prst="rect">
            <a:avLst/>
          </a:prstGeom>
          <a:solidFill>
            <a:schemeClr val="accent6">
              <a:lumMod val="20000"/>
              <a:lumOff val="80000"/>
            </a:schemeClr>
          </a:solidFill>
        </p:spPr>
        <p:txBody>
          <a:bodyPr wrap="square" rtlCol="0">
            <a:spAutoFit/>
          </a:bodyPr>
          <a:lstStyle/>
          <a:p>
            <a:r>
              <a:rPr lang="en-US" b="1" dirty="0" smtClean="0"/>
              <a:t>Jan 2018</a:t>
            </a:r>
          </a:p>
          <a:p>
            <a:r>
              <a:rPr lang="en-US" dirty="0"/>
              <a:t>G</a:t>
            </a:r>
            <a:r>
              <a:rPr lang="en-US" dirty="0" smtClean="0"/>
              <a:t>as explosion occurred at Second Coming Gas Plant located on CMD Road in Magodo area of Lagos state (7 dead)</a:t>
            </a:r>
            <a:endParaRPr lang="en-US" dirty="0"/>
          </a:p>
        </p:txBody>
      </p:sp>
      <p:sp>
        <p:nvSpPr>
          <p:cNvPr id="9" name="TextBox 8"/>
          <p:cNvSpPr txBox="1"/>
          <p:nvPr/>
        </p:nvSpPr>
        <p:spPr>
          <a:xfrm>
            <a:off x="6058263" y="5214279"/>
            <a:ext cx="3294743" cy="1200329"/>
          </a:xfrm>
          <a:prstGeom prst="rect">
            <a:avLst/>
          </a:prstGeom>
          <a:solidFill>
            <a:schemeClr val="accent1">
              <a:lumMod val="10000"/>
              <a:lumOff val="90000"/>
            </a:schemeClr>
          </a:solidFill>
        </p:spPr>
        <p:txBody>
          <a:bodyPr wrap="square" rtlCol="0">
            <a:spAutoFit/>
          </a:bodyPr>
          <a:lstStyle/>
          <a:p>
            <a:r>
              <a:rPr lang="en-US" b="1" dirty="0" smtClean="0"/>
              <a:t>June 2018</a:t>
            </a:r>
          </a:p>
          <a:p>
            <a:r>
              <a:rPr lang="en-US" dirty="0" smtClean="0"/>
              <a:t>Fuel Laden Tanker explodes in Lagos</a:t>
            </a:r>
          </a:p>
          <a:p>
            <a:r>
              <a:rPr lang="en-US" dirty="0" smtClean="0"/>
              <a:t>(12 dead)</a:t>
            </a:r>
            <a:endParaRPr lang="en-US" dirty="0"/>
          </a:p>
        </p:txBody>
      </p:sp>
      <p:sp>
        <p:nvSpPr>
          <p:cNvPr id="8" name="Subtitle 1"/>
          <p:cNvSpPr txBox="1">
            <a:spLocks/>
          </p:cNvSpPr>
          <p:nvPr/>
        </p:nvSpPr>
        <p:spPr>
          <a:xfrm>
            <a:off x="445228" y="435263"/>
            <a:ext cx="10576920" cy="785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accent2"/>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b="0" i="0" kern="1200">
                <a:solidFill>
                  <a:schemeClr val="accent2"/>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2"/>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2"/>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2"/>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000" b="1" dirty="0" smtClean="0">
                <a:solidFill>
                  <a:srgbClr val="006335"/>
                </a:solidFill>
              </a:rPr>
              <a:t>Major Incidents from 2018</a:t>
            </a:r>
            <a:endParaRPr lang="en-US" sz="4000" b="1" dirty="0">
              <a:solidFill>
                <a:srgbClr val="006335"/>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268" t="13127" r="14221" b="18929"/>
          <a:stretch/>
        </p:blipFill>
        <p:spPr>
          <a:xfrm>
            <a:off x="9178108" y="5211685"/>
            <a:ext cx="2817223" cy="1646315"/>
          </a:xfrm>
          <a:prstGeom prst="rect">
            <a:avLst/>
          </a:prstGeom>
        </p:spPr>
      </p:pic>
    </p:spTree>
    <p:extLst>
      <p:ext uri="{BB962C8B-B14F-4D97-AF65-F5344CB8AC3E}">
        <p14:creationId xmlns:p14="http://schemas.microsoft.com/office/powerpoint/2010/main" val="779069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3329" y="1122363"/>
            <a:ext cx="8821964" cy="2335212"/>
          </a:xfrm>
        </p:spPr>
        <p:txBody>
          <a:bodyPr>
            <a:normAutofit/>
          </a:bodyPr>
          <a:lstStyle/>
          <a:p>
            <a:r>
              <a:rPr lang="en-US" sz="7200" dirty="0" smtClean="0"/>
              <a:t>Tying the issues to Risk </a:t>
            </a:r>
            <a:r>
              <a:rPr lang="en-US" sz="7200" dirty="0"/>
              <a:t>Management </a:t>
            </a:r>
          </a:p>
        </p:txBody>
      </p:sp>
      <p:sp>
        <p:nvSpPr>
          <p:cNvPr id="3" name="Subtitle 2"/>
          <p:cNvSpPr>
            <a:spLocks noGrp="1"/>
          </p:cNvSpPr>
          <p:nvPr>
            <p:ph type="subTitle" idx="1"/>
          </p:nvPr>
        </p:nvSpPr>
        <p:spPr>
          <a:xfrm>
            <a:off x="3341771" y="3602038"/>
            <a:ext cx="7181850" cy="921836"/>
          </a:xfrm>
        </p:spPr>
        <p:txBody>
          <a:bodyPr>
            <a:normAutofit/>
          </a:bodyPr>
          <a:lstStyle/>
          <a:p>
            <a:r>
              <a:rPr lang="en-US" dirty="0" smtClean="0"/>
              <a:t>INSHPO Professional capability framework</a:t>
            </a:r>
          </a:p>
          <a:p>
            <a:r>
              <a:rPr lang="en-US" dirty="0" smtClean="0"/>
              <a:t>System Approach – Proactive Risk based practices</a:t>
            </a:r>
            <a:endParaRPr lang="en-US" dirty="0"/>
          </a:p>
        </p:txBody>
      </p:sp>
    </p:spTree>
    <p:extLst>
      <p:ext uri="{BB962C8B-B14F-4D97-AF65-F5344CB8AC3E}">
        <p14:creationId xmlns:p14="http://schemas.microsoft.com/office/powerpoint/2010/main" val="292651066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102339384"/>
              </p:ext>
            </p:extLst>
          </p:nvPr>
        </p:nvGraphicFramePr>
        <p:xfrm>
          <a:off x="2870200" y="10879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57200" y="3797299"/>
            <a:ext cx="2235200" cy="2339102"/>
          </a:xfrm>
          <a:prstGeom prst="rect">
            <a:avLst/>
          </a:prstGeom>
          <a:solidFill>
            <a:schemeClr val="accent6">
              <a:lumMod val="20000"/>
              <a:lumOff val="80000"/>
            </a:schemeClr>
          </a:solidFill>
        </p:spPr>
        <p:txBody>
          <a:bodyPr wrap="square" rtlCol="0">
            <a:spAutoFit/>
          </a:bodyPr>
          <a:lstStyle/>
          <a:p>
            <a:r>
              <a:rPr lang="en-US" sz="2000" b="1" dirty="0" smtClean="0"/>
              <a:t>Level</a:t>
            </a:r>
          </a:p>
          <a:p>
            <a:pPr marL="342900" indent="-342900">
              <a:buAutoNum type="arabicPeriod"/>
            </a:pPr>
            <a:r>
              <a:rPr lang="en-US" b="1" i="1" dirty="0" smtClean="0"/>
              <a:t>Awareness</a:t>
            </a:r>
          </a:p>
          <a:p>
            <a:pPr marL="342900" indent="-342900">
              <a:buAutoNum type="arabicPeriod"/>
            </a:pPr>
            <a:r>
              <a:rPr lang="en-US" b="1" i="1" dirty="0" smtClean="0"/>
              <a:t>Routine Application</a:t>
            </a:r>
          </a:p>
          <a:p>
            <a:pPr marL="342900" indent="-342900">
              <a:buAutoNum type="arabicPeriod"/>
            </a:pPr>
            <a:r>
              <a:rPr lang="en-US" b="1" i="1" dirty="0" smtClean="0"/>
              <a:t>Comprehensive Application</a:t>
            </a:r>
          </a:p>
          <a:p>
            <a:pPr marL="342900" indent="-342900">
              <a:buAutoNum type="arabicPeriod"/>
            </a:pPr>
            <a:r>
              <a:rPr lang="en-US" b="1" i="1" dirty="0" smtClean="0"/>
              <a:t>Creative Mastery</a:t>
            </a:r>
          </a:p>
          <a:p>
            <a:pPr marL="342900" indent="-342900">
              <a:buAutoNum type="arabicPeriod"/>
            </a:pPr>
            <a:endParaRPr lang="en-US"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891" y="1171400"/>
            <a:ext cx="1659660" cy="2095861"/>
          </a:xfrm>
          <a:prstGeom prst="rect">
            <a:avLst/>
          </a:prstGeom>
        </p:spPr>
      </p:pic>
      <p:sp>
        <p:nvSpPr>
          <p:cNvPr id="2" name="TextBox 1"/>
          <p:cNvSpPr txBox="1"/>
          <p:nvPr/>
        </p:nvSpPr>
        <p:spPr>
          <a:xfrm>
            <a:off x="600891" y="3267261"/>
            <a:ext cx="1912712" cy="369332"/>
          </a:xfrm>
          <a:prstGeom prst="rect">
            <a:avLst/>
          </a:prstGeom>
          <a:noFill/>
        </p:spPr>
        <p:txBody>
          <a:bodyPr wrap="square" rtlCol="0">
            <a:spAutoFit/>
          </a:bodyPr>
          <a:lstStyle/>
          <a:p>
            <a:r>
              <a:rPr lang="en-US" b="1" dirty="0" smtClean="0"/>
              <a:t>www.Inshpo.org</a:t>
            </a:r>
            <a:endParaRPr lang="en-US" b="1" dirty="0"/>
          </a:p>
        </p:txBody>
      </p:sp>
      <p:sp>
        <p:nvSpPr>
          <p:cNvPr id="3" name="TextBox 2"/>
          <p:cNvSpPr txBox="1"/>
          <p:nvPr/>
        </p:nvSpPr>
        <p:spPr>
          <a:xfrm>
            <a:off x="2513603" y="53506"/>
            <a:ext cx="7429409" cy="954107"/>
          </a:xfrm>
          <a:prstGeom prst="rect">
            <a:avLst/>
          </a:prstGeom>
          <a:solidFill>
            <a:schemeClr val="accent5">
              <a:lumMod val="20000"/>
              <a:lumOff val="80000"/>
            </a:schemeClr>
          </a:solidFill>
        </p:spPr>
        <p:txBody>
          <a:bodyPr wrap="square" rtlCol="0">
            <a:spAutoFit/>
          </a:bodyPr>
          <a:lstStyle/>
          <a:p>
            <a:pPr algn="ctr"/>
            <a:r>
              <a:rPr lang="en-US" sz="2800" b="1" dirty="0"/>
              <a:t>RM/RA fundamental to</a:t>
            </a:r>
          </a:p>
          <a:p>
            <a:pPr algn="ctr"/>
            <a:r>
              <a:rPr lang="en-US" sz="2800" b="1" dirty="0" smtClean="0"/>
              <a:t>OHS PROFESSIONAL CAPABILITY FRAMEWORK </a:t>
            </a:r>
            <a:endParaRPr lang="en-US" sz="2800" b="1" dirty="0"/>
          </a:p>
        </p:txBody>
      </p:sp>
    </p:spTree>
    <p:extLst>
      <p:ext uri="{BB962C8B-B14F-4D97-AF65-F5344CB8AC3E}">
        <p14:creationId xmlns:p14="http://schemas.microsoft.com/office/powerpoint/2010/main" val="264311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17640" y="41021"/>
            <a:ext cx="10576920" cy="785899"/>
          </a:xfrm>
        </p:spPr>
        <p:txBody>
          <a:bodyPr/>
          <a:lstStyle/>
          <a:p>
            <a:r>
              <a:rPr lang="en-US" dirty="0" smtClean="0"/>
              <a:t>OHS Professionals </a:t>
            </a:r>
            <a:endParaRPr lang="en-US" dirty="0"/>
          </a:p>
        </p:txBody>
      </p:sp>
      <p:sp>
        <p:nvSpPr>
          <p:cNvPr id="3" name="Slide Number Placeholder 2"/>
          <p:cNvSpPr>
            <a:spLocks noGrp="1"/>
          </p:cNvSpPr>
          <p:nvPr>
            <p:ph type="sldNum" sz="quarter" idx="4"/>
          </p:nvPr>
        </p:nvSpPr>
        <p:spPr/>
        <p:txBody>
          <a:bodyPr/>
          <a:lstStyle/>
          <a:p>
            <a:fld id="{F2E3747F-3248-B14F-8EB3-17DA423773D8}" type="slidenum">
              <a:rPr lang="en-US" smtClean="0"/>
              <a:pPr/>
              <a:t>15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408" y="1284492"/>
            <a:ext cx="4927600" cy="4622089"/>
          </a:xfrm>
          <a:prstGeom prst="rect">
            <a:avLst/>
          </a:prstGeom>
        </p:spPr>
      </p:pic>
      <p:sp>
        <p:nvSpPr>
          <p:cNvPr id="8" name="Rectangle 7"/>
          <p:cNvSpPr/>
          <p:nvPr/>
        </p:nvSpPr>
        <p:spPr>
          <a:xfrm>
            <a:off x="52651" y="963952"/>
            <a:ext cx="3081415" cy="4708981"/>
          </a:xfrm>
          <a:prstGeom prst="rect">
            <a:avLst/>
          </a:prstGeom>
          <a:solidFill>
            <a:schemeClr val="bg1">
              <a:lumMod val="95000"/>
            </a:schemeClr>
          </a:solidFill>
        </p:spPr>
        <p:txBody>
          <a:bodyPr wrap="square">
            <a:spAutoFit/>
          </a:bodyPr>
          <a:lstStyle/>
          <a:p>
            <a:r>
              <a:rPr lang="en-US" sz="2000" dirty="0">
                <a:solidFill>
                  <a:srgbClr val="002060"/>
                </a:solidFill>
              </a:rPr>
              <a:t>The capable OHS professionals has generic knowledge appropriate to risk in all activities and employment supported by deeper knowledge of his or her specific industry including its characteristics hazards and risk prevention, management and mitigation processes . They also possess a broad understanding of a core range of hazards and hazards controls</a:t>
            </a:r>
          </a:p>
        </p:txBody>
      </p:sp>
      <p:sp>
        <p:nvSpPr>
          <p:cNvPr id="9" name="TextBox 8"/>
          <p:cNvSpPr txBox="1"/>
          <p:nvPr/>
        </p:nvSpPr>
        <p:spPr>
          <a:xfrm>
            <a:off x="9860076" y="4185513"/>
            <a:ext cx="2304438" cy="1477328"/>
          </a:xfrm>
          <a:prstGeom prst="rect">
            <a:avLst/>
          </a:prstGeom>
          <a:solidFill>
            <a:schemeClr val="accent2">
              <a:lumMod val="20000"/>
              <a:lumOff val="80000"/>
            </a:schemeClr>
          </a:solidFill>
        </p:spPr>
        <p:txBody>
          <a:bodyPr wrap="square" rtlCol="0">
            <a:spAutoFit/>
          </a:bodyPr>
          <a:lstStyle/>
          <a:p>
            <a:r>
              <a:rPr lang="en-US" b="1" dirty="0" smtClean="0"/>
              <a:t>Legal Requirement</a:t>
            </a:r>
          </a:p>
          <a:p>
            <a:r>
              <a:rPr lang="en-US" b="1" i="1" dirty="0"/>
              <a:t>Company </a:t>
            </a:r>
            <a:r>
              <a:rPr lang="en-US" b="1" i="1" dirty="0" smtClean="0"/>
              <a:t>Objective</a:t>
            </a:r>
          </a:p>
          <a:p>
            <a:r>
              <a:rPr lang="en-US" b="1" i="1" dirty="0" smtClean="0"/>
              <a:t>3</a:t>
            </a:r>
            <a:r>
              <a:rPr lang="en-US" b="1" i="1" baseline="30000" dirty="0" smtClean="0"/>
              <a:t>rd</a:t>
            </a:r>
            <a:r>
              <a:rPr lang="en-US" b="1" i="1" dirty="0" smtClean="0"/>
              <a:t> party HSEMS Audit</a:t>
            </a:r>
          </a:p>
          <a:p>
            <a:r>
              <a:rPr lang="en-US" b="1" i="1" dirty="0" smtClean="0"/>
              <a:t>2</a:t>
            </a:r>
            <a:r>
              <a:rPr lang="en-US" b="1" i="1" baseline="30000" dirty="0" smtClean="0"/>
              <a:t>nd</a:t>
            </a:r>
            <a:r>
              <a:rPr lang="en-US" b="1" i="1" dirty="0" smtClean="0"/>
              <a:t> party Audit</a:t>
            </a:r>
            <a:endParaRPr lang="en-US" b="1" i="1" dirty="0"/>
          </a:p>
          <a:p>
            <a:endParaRPr lang="en-US" b="1" dirty="0"/>
          </a:p>
        </p:txBody>
      </p:sp>
      <p:sp>
        <p:nvSpPr>
          <p:cNvPr id="5" name="TextBox 4"/>
          <p:cNvSpPr txBox="1"/>
          <p:nvPr/>
        </p:nvSpPr>
        <p:spPr>
          <a:xfrm>
            <a:off x="3134066" y="5268064"/>
            <a:ext cx="1843746" cy="1200329"/>
          </a:xfrm>
          <a:prstGeom prst="rect">
            <a:avLst/>
          </a:prstGeom>
          <a:solidFill>
            <a:schemeClr val="accent2">
              <a:lumMod val="20000"/>
              <a:lumOff val="80000"/>
            </a:schemeClr>
          </a:solidFill>
        </p:spPr>
        <p:txBody>
          <a:bodyPr wrap="square" rtlCol="0">
            <a:spAutoFit/>
          </a:bodyPr>
          <a:lstStyle/>
          <a:p>
            <a:r>
              <a:rPr lang="en-US" b="1" dirty="0" smtClean="0"/>
              <a:t>Ability &amp; Risk Management Competence</a:t>
            </a:r>
          </a:p>
          <a:p>
            <a:r>
              <a:rPr lang="en-US" b="1" dirty="0" smtClean="0"/>
              <a:t>RM tools</a:t>
            </a:r>
            <a:endParaRPr lang="en-US" b="1" dirty="0"/>
          </a:p>
        </p:txBody>
      </p:sp>
      <p:sp>
        <p:nvSpPr>
          <p:cNvPr id="10" name="TextBox 9"/>
          <p:cNvSpPr txBox="1"/>
          <p:nvPr/>
        </p:nvSpPr>
        <p:spPr>
          <a:xfrm>
            <a:off x="8454336" y="433970"/>
            <a:ext cx="2718758" cy="1477328"/>
          </a:xfrm>
          <a:prstGeom prst="rect">
            <a:avLst/>
          </a:prstGeom>
          <a:solidFill>
            <a:schemeClr val="accent2">
              <a:lumMod val="20000"/>
              <a:lumOff val="80000"/>
            </a:schemeClr>
          </a:solidFill>
        </p:spPr>
        <p:txBody>
          <a:bodyPr wrap="square" rtlCol="0">
            <a:spAutoFit/>
          </a:bodyPr>
          <a:lstStyle/>
          <a:p>
            <a:r>
              <a:rPr lang="en-US" b="1" dirty="0" smtClean="0"/>
              <a:t>Design </a:t>
            </a:r>
          </a:p>
          <a:p>
            <a:r>
              <a:rPr lang="en-US" b="1" dirty="0" smtClean="0"/>
              <a:t>Build/purchase</a:t>
            </a:r>
          </a:p>
          <a:p>
            <a:r>
              <a:rPr lang="en-US" b="1" dirty="0" smtClean="0"/>
              <a:t>Install Phase</a:t>
            </a:r>
          </a:p>
          <a:p>
            <a:r>
              <a:rPr lang="en-US" b="1" dirty="0" smtClean="0"/>
              <a:t>Operational Phase</a:t>
            </a:r>
          </a:p>
          <a:p>
            <a:r>
              <a:rPr lang="en-US" b="1" dirty="0" smtClean="0"/>
              <a:t>Decommission Phase</a:t>
            </a:r>
            <a:endParaRPr lang="en-US" b="1" dirty="0"/>
          </a:p>
        </p:txBody>
      </p:sp>
      <p:sp>
        <p:nvSpPr>
          <p:cNvPr id="11" name="TextBox 10"/>
          <p:cNvSpPr txBox="1"/>
          <p:nvPr/>
        </p:nvSpPr>
        <p:spPr>
          <a:xfrm>
            <a:off x="6444344" y="6496557"/>
            <a:ext cx="5486400" cy="369332"/>
          </a:xfrm>
          <a:prstGeom prst="rect">
            <a:avLst/>
          </a:prstGeom>
          <a:noFill/>
        </p:spPr>
        <p:txBody>
          <a:bodyPr wrap="square" rtlCol="0">
            <a:spAutoFit/>
          </a:bodyPr>
          <a:lstStyle/>
          <a:p>
            <a:r>
              <a:rPr lang="en-US" dirty="0" smtClean="0"/>
              <a:t>Prof Fred Herzberg Model:  Motivation/Hygiene Theory</a:t>
            </a:r>
            <a:endParaRPr lang="en-US" dirty="0"/>
          </a:p>
        </p:txBody>
      </p:sp>
    </p:spTree>
    <p:extLst>
      <p:ext uri="{BB962C8B-B14F-4D97-AF65-F5344CB8AC3E}">
        <p14:creationId xmlns:p14="http://schemas.microsoft.com/office/powerpoint/2010/main" val="335840586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72343" y="231996"/>
            <a:ext cx="10576920" cy="785899"/>
          </a:xfrm>
        </p:spPr>
        <p:txBody>
          <a:bodyPr>
            <a:normAutofit/>
          </a:bodyPr>
          <a:lstStyle/>
          <a:p>
            <a:r>
              <a:rPr lang="en-US" sz="3600" dirty="0" smtClean="0"/>
              <a:t>Risk Management &amp; Organizational Culture</a:t>
            </a:r>
            <a:endParaRPr lang="en-US" sz="3600" dirty="0"/>
          </a:p>
        </p:txBody>
      </p:sp>
      <p:sp>
        <p:nvSpPr>
          <p:cNvPr id="3" name="Slide Number Placeholder 2"/>
          <p:cNvSpPr>
            <a:spLocks noGrp="1"/>
          </p:cNvSpPr>
          <p:nvPr>
            <p:ph type="sldNum" sz="quarter" idx="4"/>
          </p:nvPr>
        </p:nvSpPr>
        <p:spPr/>
        <p:txBody>
          <a:bodyPr/>
          <a:lstStyle/>
          <a:p>
            <a:fld id="{F2E3747F-3248-B14F-8EB3-17DA423773D8}" type="slidenum">
              <a:rPr lang="en-US" smtClean="0"/>
              <a:pPr/>
              <a:t>16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83" y="1314693"/>
            <a:ext cx="1477374" cy="1477374"/>
          </a:xfrm>
          <a:prstGeom prst="rect">
            <a:avLst/>
          </a:prstGeom>
        </p:spPr>
      </p:pic>
      <p:graphicFrame>
        <p:nvGraphicFramePr>
          <p:cNvPr id="13" name="Diagram 12"/>
          <p:cNvGraphicFramePr/>
          <p:nvPr>
            <p:extLst>
              <p:ext uri="{D42A27DB-BD31-4B8C-83A1-F6EECF244321}">
                <p14:modId xmlns:p14="http://schemas.microsoft.com/office/powerpoint/2010/main" val="2386331916"/>
              </p:ext>
            </p:extLst>
          </p:nvPr>
        </p:nvGraphicFramePr>
        <p:xfrm>
          <a:off x="2407652" y="231997"/>
          <a:ext cx="9192165" cy="6325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2612189" y="5302806"/>
            <a:ext cx="8332537" cy="369332"/>
          </a:xfrm>
          <a:prstGeom prst="rect">
            <a:avLst/>
          </a:prstGeom>
          <a:noFill/>
        </p:spPr>
        <p:txBody>
          <a:bodyPr wrap="square" rtlCol="0">
            <a:spAutoFit/>
          </a:bodyPr>
          <a:lstStyle/>
          <a:p>
            <a:r>
              <a:rPr lang="en-US" b="1" dirty="0"/>
              <a:t>Organizational </a:t>
            </a:r>
            <a:r>
              <a:rPr lang="en-US" b="1" dirty="0" smtClean="0"/>
              <a:t>Classification based on maturity in approach to </a:t>
            </a:r>
            <a:r>
              <a:rPr lang="en-US" b="1" dirty="0"/>
              <a:t>m</a:t>
            </a:r>
            <a:r>
              <a:rPr lang="en-US" b="1" dirty="0" smtClean="0"/>
              <a:t>anaging OHS Risk</a:t>
            </a:r>
            <a:endParaRPr lang="en-US" b="1" dirty="0"/>
          </a:p>
        </p:txBody>
      </p:sp>
      <p:sp>
        <p:nvSpPr>
          <p:cNvPr id="4" name="TextBox 3"/>
          <p:cNvSpPr txBox="1"/>
          <p:nvPr/>
        </p:nvSpPr>
        <p:spPr>
          <a:xfrm>
            <a:off x="2147254" y="5904542"/>
            <a:ext cx="9262406" cy="400110"/>
          </a:xfrm>
          <a:prstGeom prst="rect">
            <a:avLst/>
          </a:prstGeom>
          <a:noFill/>
        </p:spPr>
        <p:txBody>
          <a:bodyPr wrap="square" rtlCol="0">
            <a:spAutoFit/>
          </a:bodyPr>
          <a:lstStyle/>
          <a:p>
            <a:r>
              <a:rPr lang="en-US" sz="2000" dirty="0" smtClean="0"/>
              <a:t>Organization should define the strategy and establish the context</a:t>
            </a:r>
            <a:endParaRPr lang="en-US" sz="2000" dirty="0"/>
          </a:p>
        </p:txBody>
      </p:sp>
    </p:spTree>
    <p:extLst>
      <p:ext uri="{BB962C8B-B14F-4D97-AF65-F5344CB8AC3E}">
        <p14:creationId xmlns:p14="http://schemas.microsoft.com/office/powerpoint/2010/main" val="277568179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var/folders/4c/7kgbx3s17r942wy3dn2dbw1w0000gn/T/com.microsoft.Word/Content.MSO/567CACF4.tmp"/>
          <p:cNvPicPr/>
          <p:nvPr/>
        </p:nvPicPr>
        <p:blipFill rotWithShape="1">
          <a:blip r:embed="rId2" cstate="print">
            <a:extLst>
              <a:ext uri="{28A0092B-C50C-407E-A947-70E740481C1C}">
                <a14:useLocalDpi xmlns:a14="http://schemas.microsoft.com/office/drawing/2010/main" val="0"/>
              </a:ext>
            </a:extLst>
          </a:blip>
          <a:srcRect l="16565" t="23374"/>
          <a:stretch/>
        </p:blipFill>
        <p:spPr bwMode="auto">
          <a:xfrm>
            <a:off x="206598" y="1217951"/>
            <a:ext cx="6210576" cy="3678666"/>
          </a:xfrm>
          <a:prstGeom prst="rect">
            <a:avLst/>
          </a:prstGeom>
          <a:noFill/>
          <a:ln>
            <a:noFill/>
          </a:ln>
        </p:spPr>
      </p:pic>
      <p:sp>
        <p:nvSpPr>
          <p:cNvPr id="7" name="TextBox 6"/>
          <p:cNvSpPr txBox="1"/>
          <p:nvPr/>
        </p:nvSpPr>
        <p:spPr>
          <a:xfrm>
            <a:off x="1144856" y="156900"/>
            <a:ext cx="8449086" cy="523220"/>
          </a:xfrm>
          <a:prstGeom prst="rect">
            <a:avLst/>
          </a:prstGeom>
          <a:noFill/>
        </p:spPr>
        <p:txBody>
          <a:bodyPr wrap="square" rtlCol="0">
            <a:spAutoFit/>
          </a:bodyPr>
          <a:lstStyle/>
          <a:p>
            <a:r>
              <a:rPr lang="en-US" sz="2800" b="1" dirty="0" smtClean="0"/>
              <a:t>Mentorship and Risk Management Competency void</a:t>
            </a:r>
            <a:endParaRPr lang="en-US" sz="2800" b="1" dirty="0"/>
          </a:p>
        </p:txBody>
      </p:sp>
      <p:grpSp>
        <p:nvGrpSpPr>
          <p:cNvPr id="18" name="Group 17"/>
          <p:cNvGrpSpPr/>
          <p:nvPr/>
        </p:nvGrpSpPr>
        <p:grpSpPr>
          <a:xfrm>
            <a:off x="6553117" y="712778"/>
            <a:ext cx="5221038" cy="3410858"/>
            <a:chOff x="6553117" y="785376"/>
            <a:chExt cx="5221038" cy="3410858"/>
          </a:xfrm>
        </p:grpSpPr>
        <p:pic>
          <p:nvPicPr>
            <p:cNvPr id="5" name="Picture 4" descr="/var/folders/4c/7kgbx3s17r942wy3dn2dbw1w0000gn/T/com.microsoft.Word/Content.MSO/A7EF4322.tmp"/>
            <p:cNvPicPr/>
            <p:nvPr/>
          </p:nvPicPr>
          <p:blipFill rotWithShape="1">
            <a:blip r:embed="rId3" cstate="print">
              <a:extLst>
                <a:ext uri="{28A0092B-C50C-407E-A947-70E740481C1C}">
                  <a14:useLocalDpi xmlns:a14="http://schemas.microsoft.com/office/drawing/2010/main" val="0"/>
                </a:ext>
              </a:extLst>
            </a:blip>
            <a:srcRect l="19383" t="29180" r="46276" b="2590"/>
            <a:stretch/>
          </p:blipFill>
          <p:spPr bwMode="auto">
            <a:xfrm>
              <a:off x="6553117" y="785376"/>
              <a:ext cx="3744687" cy="3410858"/>
            </a:xfrm>
            <a:prstGeom prst="rect">
              <a:avLst/>
            </a:prstGeom>
            <a:noFill/>
            <a:ln>
              <a:noFill/>
            </a:ln>
          </p:spPr>
        </p:pic>
        <p:pic>
          <p:nvPicPr>
            <p:cNvPr id="11" name="Picture 10" descr="/var/folders/4c/7kgbx3s17r942wy3dn2dbw1w0000gn/T/com.microsoft.Word/Content.MSO/A7EF4322.tmp"/>
            <p:cNvPicPr/>
            <p:nvPr/>
          </p:nvPicPr>
          <p:blipFill rotWithShape="1">
            <a:blip r:embed="rId3" cstate="print">
              <a:extLst>
                <a:ext uri="{28A0092B-C50C-407E-A947-70E740481C1C}">
                  <a14:useLocalDpi xmlns:a14="http://schemas.microsoft.com/office/drawing/2010/main" val="0"/>
                </a:ext>
              </a:extLst>
            </a:blip>
            <a:srcRect l="59545" t="31506" r="7794" b="33947"/>
            <a:stretch/>
          </p:blipFill>
          <p:spPr bwMode="auto">
            <a:xfrm>
              <a:off x="9451868" y="1668246"/>
              <a:ext cx="2322287" cy="1389038"/>
            </a:xfrm>
            <a:prstGeom prst="rect">
              <a:avLst/>
            </a:prstGeom>
            <a:noFill/>
            <a:ln>
              <a:noFill/>
            </a:ln>
          </p:spPr>
        </p:pic>
      </p:grpSp>
      <p:pic>
        <p:nvPicPr>
          <p:cNvPr id="10" name="Picture 9" descr="/var/folders/4c/7kgbx3s17r942wy3dn2dbw1w0000gn/T/com.microsoft.Word/Content.MSO/A7EF4322.tmp"/>
          <p:cNvPicPr/>
          <p:nvPr/>
        </p:nvPicPr>
        <p:blipFill rotWithShape="1">
          <a:blip r:embed="rId3" cstate="print">
            <a:extLst>
              <a:ext uri="{28A0092B-C50C-407E-A947-70E740481C1C}">
                <a14:useLocalDpi xmlns:a14="http://schemas.microsoft.com/office/drawing/2010/main" val="0"/>
              </a:ext>
            </a:extLst>
          </a:blip>
          <a:srcRect r="68277" b="76100"/>
          <a:stretch/>
        </p:blipFill>
        <p:spPr bwMode="auto">
          <a:xfrm>
            <a:off x="9338890" y="598199"/>
            <a:ext cx="2185454" cy="803311"/>
          </a:xfrm>
          <a:prstGeom prst="rect">
            <a:avLst/>
          </a:prstGeom>
          <a:noFill/>
          <a:ln>
            <a:noFill/>
          </a:ln>
        </p:spPr>
      </p:pic>
      <p:grpSp>
        <p:nvGrpSpPr>
          <p:cNvPr id="12" name="Group 11"/>
          <p:cNvGrpSpPr/>
          <p:nvPr/>
        </p:nvGrpSpPr>
        <p:grpSpPr>
          <a:xfrm>
            <a:off x="474302" y="5484251"/>
            <a:ext cx="6078815" cy="984623"/>
            <a:chOff x="417689" y="4998509"/>
            <a:chExt cx="6401752" cy="984623"/>
          </a:xfrm>
        </p:grpSpPr>
        <p:grpSp>
          <p:nvGrpSpPr>
            <p:cNvPr id="13" name="Group 12"/>
            <p:cNvGrpSpPr/>
            <p:nvPr/>
          </p:nvGrpSpPr>
          <p:grpSpPr>
            <a:xfrm>
              <a:off x="417689" y="4998509"/>
              <a:ext cx="4357511" cy="984623"/>
              <a:chOff x="6378222" y="5246844"/>
              <a:chExt cx="4357511" cy="984623"/>
            </a:xfrm>
          </p:grpSpPr>
          <p:sp>
            <p:nvSpPr>
              <p:cNvPr id="15" name="Rectangle 14"/>
              <p:cNvSpPr/>
              <p:nvPr/>
            </p:nvSpPr>
            <p:spPr>
              <a:xfrm>
                <a:off x="6378222" y="5246844"/>
                <a:ext cx="4357511" cy="9846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6052" y="5278967"/>
                <a:ext cx="3476625" cy="952500"/>
              </a:xfrm>
              <a:prstGeom prst="rect">
                <a:avLst/>
              </a:prstGeom>
            </p:spPr>
          </p:pic>
        </p:grpSp>
        <p:pic>
          <p:nvPicPr>
            <p:cNvPr id="14" name="Picture 13"/>
            <p:cNvPicPr>
              <a:picLocks noChangeAspect="1"/>
            </p:cNvPicPr>
            <p:nvPr/>
          </p:nvPicPr>
          <p:blipFill>
            <a:blip r:embed="rId5"/>
            <a:stretch>
              <a:fillRect/>
            </a:stretch>
          </p:blipFill>
          <p:spPr>
            <a:xfrm>
              <a:off x="4940453" y="5131985"/>
              <a:ext cx="1878988" cy="717669"/>
            </a:xfrm>
            <a:prstGeom prst="rect">
              <a:avLst/>
            </a:prstGeom>
          </p:spPr>
        </p:pic>
      </p:grpSp>
      <p:pic>
        <p:nvPicPr>
          <p:cNvPr id="17" name="Picture 16" descr="/var/folders/4c/7kgbx3s17r942wy3dn2dbw1w0000gn/T/com.microsoft.Word/Content.MSO/567CACF4.tmp"/>
          <p:cNvPicPr/>
          <p:nvPr/>
        </p:nvPicPr>
        <p:blipFill rotWithShape="1">
          <a:blip r:embed="rId2" cstate="print">
            <a:extLst>
              <a:ext uri="{28A0092B-C50C-407E-A947-70E740481C1C}">
                <a14:useLocalDpi xmlns:a14="http://schemas.microsoft.com/office/drawing/2010/main" val="0"/>
              </a:ext>
            </a:extLst>
          </a:blip>
          <a:srcRect b="78304"/>
          <a:stretch/>
        </p:blipFill>
        <p:spPr bwMode="auto">
          <a:xfrm>
            <a:off x="342541" y="616543"/>
            <a:ext cx="6587027" cy="850686"/>
          </a:xfrm>
          <a:prstGeom prst="rect">
            <a:avLst/>
          </a:prstGeom>
          <a:noFill/>
          <a:ln>
            <a:noFill/>
          </a:ln>
        </p:spPr>
      </p:pic>
      <p:grpSp>
        <p:nvGrpSpPr>
          <p:cNvPr id="19" name="Group 18"/>
          <p:cNvGrpSpPr/>
          <p:nvPr/>
        </p:nvGrpSpPr>
        <p:grpSpPr>
          <a:xfrm>
            <a:off x="6383827" y="3745940"/>
            <a:ext cx="4570818" cy="956564"/>
            <a:chOff x="4442708" y="4255783"/>
            <a:chExt cx="4570818" cy="956564"/>
          </a:xfrm>
        </p:grpSpPr>
        <p:sp>
          <p:nvSpPr>
            <p:cNvPr id="2" name="TextBox 1"/>
            <p:cNvSpPr txBox="1"/>
            <p:nvPr/>
          </p:nvSpPr>
          <p:spPr>
            <a:xfrm>
              <a:off x="7239655" y="4418850"/>
              <a:ext cx="1773871" cy="646331"/>
            </a:xfrm>
            <a:prstGeom prst="rect">
              <a:avLst/>
            </a:prstGeom>
            <a:noFill/>
          </p:spPr>
          <p:txBody>
            <a:bodyPr wrap="square" rtlCol="0">
              <a:spAutoFit/>
            </a:bodyPr>
            <a:lstStyle/>
            <a:p>
              <a:r>
                <a:rPr lang="en-US" b="1" dirty="0" smtClean="0"/>
                <a:t>Akeem Mustapha CSP</a:t>
              </a:r>
              <a:endParaRPr lang="en-US" b="1" dirty="0"/>
            </a:p>
          </p:txBody>
        </p:sp>
        <p:grpSp>
          <p:nvGrpSpPr>
            <p:cNvPr id="6" name="Group 5"/>
            <p:cNvGrpSpPr/>
            <p:nvPr/>
          </p:nvGrpSpPr>
          <p:grpSpPr>
            <a:xfrm>
              <a:off x="4442708" y="4255783"/>
              <a:ext cx="4296229" cy="956564"/>
              <a:chOff x="4442708" y="4304959"/>
              <a:chExt cx="4296229" cy="956564"/>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7148" y="4304959"/>
                <a:ext cx="956564" cy="956564"/>
              </a:xfrm>
              <a:prstGeom prst="rect">
                <a:avLst/>
              </a:prstGeom>
            </p:spPr>
          </p:pic>
          <p:sp>
            <p:nvSpPr>
              <p:cNvPr id="3" name="TextBox 2"/>
              <p:cNvSpPr txBox="1"/>
              <p:nvPr/>
            </p:nvSpPr>
            <p:spPr>
              <a:xfrm>
                <a:off x="4442708" y="4624694"/>
                <a:ext cx="4296229" cy="369332"/>
              </a:xfrm>
              <a:prstGeom prst="rect">
                <a:avLst/>
              </a:prstGeom>
              <a:noFill/>
            </p:spPr>
            <p:txBody>
              <a:bodyPr wrap="square" rtlCol="0">
                <a:spAutoFit/>
              </a:bodyPr>
              <a:lstStyle/>
              <a:p>
                <a:r>
                  <a:rPr lang="en-US" b="1" dirty="0" smtClean="0"/>
                  <a:t>Source: HSEPros</a:t>
                </a:r>
                <a:endParaRPr lang="en-US" b="1" dirty="0"/>
              </a:p>
            </p:txBody>
          </p:sp>
        </p:grpSp>
      </p:grpSp>
      <p:sp>
        <p:nvSpPr>
          <p:cNvPr id="22" name="TextBox 21"/>
          <p:cNvSpPr txBox="1"/>
          <p:nvPr/>
        </p:nvSpPr>
        <p:spPr>
          <a:xfrm>
            <a:off x="7242629" y="5791895"/>
            <a:ext cx="3370382" cy="369332"/>
          </a:xfrm>
          <a:prstGeom prst="rect">
            <a:avLst/>
          </a:prstGeom>
          <a:noFill/>
        </p:spPr>
        <p:txBody>
          <a:bodyPr wrap="square" rtlCol="0">
            <a:spAutoFit/>
          </a:bodyPr>
          <a:lstStyle/>
          <a:p>
            <a:r>
              <a:rPr lang="en-US" b="1" dirty="0" smtClean="0"/>
              <a:t>Feedback on Mentorship</a:t>
            </a:r>
            <a:endParaRPr lang="en-US" b="1" dirty="0"/>
          </a:p>
        </p:txBody>
      </p:sp>
    </p:spTree>
    <p:extLst>
      <p:ext uri="{BB962C8B-B14F-4D97-AF65-F5344CB8AC3E}">
        <p14:creationId xmlns:p14="http://schemas.microsoft.com/office/powerpoint/2010/main" val="3010397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6" name="Curved Connector 35"/>
          <p:cNvCxnSpPr/>
          <p:nvPr/>
        </p:nvCxnSpPr>
        <p:spPr>
          <a:xfrm>
            <a:off x="1446658" y="1704639"/>
            <a:ext cx="1746484" cy="1399578"/>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78001" y="2403681"/>
            <a:ext cx="6636741" cy="646331"/>
          </a:xfrm>
          <a:prstGeom prst="rect">
            <a:avLst/>
          </a:prstGeom>
          <a:solidFill>
            <a:schemeClr val="tx2">
              <a:lumMod val="10000"/>
              <a:lumOff val="90000"/>
            </a:schemeClr>
          </a:solidFill>
        </p:spPr>
        <p:txBody>
          <a:bodyPr wrap="square" rtlCol="0">
            <a:spAutoFit/>
          </a:bodyPr>
          <a:lstStyle/>
          <a:p>
            <a:r>
              <a:rPr lang="en-US" sz="3600" dirty="0" smtClean="0"/>
              <a:t>Risk Based thinking and approach</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510" y="4170725"/>
            <a:ext cx="2090057" cy="209005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018" y="4296224"/>
            <a:ext cx="4059503" cy="1979323"/>
          </a:xfrm>
          <a:prstGeom prst="rect">
            <a:avLst/>
          </a:prstGeom>
        </p:spPr>
      </p:pic>
      <p:sp>
        <p:nvSpPr>
          <p:cNvPr id="2" name="TextBox 1"/>
          <p:cNvSpPr txBox="1"/>
          <p:nvPr/>
        </p:nvSpPr>
        <p:spPr>
          <a:xfrm>
            <a:off x="233751" y="0"/>
            <a:ext cx="5269832" cy="830997"/>
          </a:xfrm>
          <a:prstGeom prst="rect">
            <a:avLst/>
          </a:prstGeom>
          <a:noFill/>
        </p:spPr>
        <p:txBody>
          <a:bodyPr wrap="square" rtlCol="0">
            <a:spAutoFit/>
          </a:bodyPr>
          <a:lstStyle/>
          <a:p>
            <a:r>
              <a:rPr lang="en-US" sz="4800" b="1" dirty="0" smtClean="0">
                <a:solidFill>
                  <a:srgbClr val="006335"/>
                </a:solidFill>
              </a:rPr>
              <a:t>Systems Approach</a:t>
            </a:r>
            <a:endParaRPr lang="en-US" sz="4800" b="1" dirty="0">
              <a:solidFill>
                <a:srgbClr val="006335"/>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7573" y="4296224"/>
            <a:ext cx="2286245" cy="1905204"/>
          </a:xfrm>
          <a:prstGeom prst="rect">
            <a:avLst/>
          </a:prstGeom>
        </p:spPr>
      </p:pic>
      <p:cxnSp>
        <p:nvCxnSpPr>
          <p:cNvPr id="10" name="Straight Arrow Connector 9"/>
          <p:cNvCxnSpPr/>
          <p:nvPr/>
        </p:nvCxnSpPr>
        <p:spPr>
          <a:xfrm flipH="1">
            <a:off x="5231885" y="3055215"/>
            <a:ext cx="508242" cy="7079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474857" y="3065191"/>
            <a:ext cx="107602" cy="9921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722544" y="3065191"/>
            <a:ext cx="147170" cy="11055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1003" y="366549"/>
            <a:ext cx="2882151" cy="1921434"/>
          </a:xfrm>
          <a:prstGeom prst="rect">
            <a:avLst/>
          </a:prstGeom>
        </p:spPr>
      </p:pic>
      <p:pic>
        <p:nvPicPr>
          <p:cNvPr id="24" name="Picture 23"/>
          <p:cNvPicPr>
            <a:picLocks noChangeAspect="1"/>
          </p:cNvPicPr>
          <p:nvPr/>
        </p:nvPicPr>
        <p:blipFill>
          <a:blip r:embed="rId6"/>
          <a:stretch>
            <a:fillRect/>
          </a:stretch>
        </p:blipFill>
        <p:spPr>
          <a:xfrm>
            <a:off x="4182057" y="1423938"/>
            <a:ext cx="1510212" cy="979743"/>
          </a:xfrm>
          <a:prstGeom prst="rect">
            <a:avLst/>
          </a:prstGeom>
        </p:spPr>
      </p:pic>
      <p:sp>
        <p:nvSpPr>
          <p:cNvPr id="32" name="TextBox 31"/>
          <p:cNvSpPr txBox="1"/>
          <p:nvPr/>
        </p:nvSpPr>
        <p:spPr>
          <a:xfrm>
            <a:off x="4499429" y="6275547"/>
            <a:ext cx="1407092" cy="523220"/>
          </a:xfrm>
          <a:prstGeom prst="rect">
            <a:avLst/>
          </a:prstGeom>
          <a:noFill/>
        </p:spPr>
        <p:txBody>
          <a:bodyPr wrap="square" rtlCol="0">
            <a:spAutoFit/>
          </a:bodyPr>
          <a:lstStyle/>
          <a:p>
            <a:r>
              <a:rPr lang="en-US" sz="2800" b="1" dirty="0" smtClean="0"/>
              <a:t>2018</a:t>
            </a:r>
            <a:endParaRPr lang="en-US" sz="2800" b="1"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48" y="793719"/>
            <a:ext cx="2057687" cy="1714739"/>
          </a:xfrm>
          <a:prstGeom prst="rect">
            <a:avLst/>
          </a:prstGeom>
        </p:spPr>
      </p:pic>
      <p:cxnSp>
        <p:nvCxnSpPr>
          <p:cNvPr id="7" name="Straight Connector 6"/>
          <p:cNvCxnSpPr/>
          <p:nvPr/>
        </p:nvCxnSpPr>
        <p:spPr>
          <a:xfrm>
            <a:off x="3876769" y="2287983"/>
            <a:ext cx="0" cy="40997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803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21"/>
          <p:cNvSpPr/>
          <p:nvPr/>
        </p:nvSpPr>
        <p:spPr>
          <a:xfrm>
            <a:off x="0" y="0"/>
            <a:ext cx="4567857" cy="6858000"/>
          </a:xfrm>
          <a:prstGeom prst="rect">
            <a:avLst/>
          </a:prstGeom>
          <a:solidFill>
            <a:srgbClr val="E7F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88" y="515140"/>
            <a:ext cx="2933605" cy="1955737"/>
          </a:xfrm>
          <a:prstGeom prst="rect">
            <a:avLst/>
          </a:prstGeom>
        </p:spPr>
      </p:pic>
      <p:grpSp>
        <p:nvGrpSpPr>
          <p:cNvPr id="24" name="Group 23"/>
          <p:cNvGrpSpPr/>
          <p:nvPr/>
        </p:nvGrpSpPr>
        <p:grpSpPr>
          <a:xfrm>
            <a:off x="4742443" y="2309828"/>
            <a:ext cx="3588304" cy="2628044"/>
            <a:chOff x="2142748" y="2731435"/>
            <a:chExt cx="5297627" cy="3916518"/>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048" y="2731435"/>
              <a:ext cx="2696364" cy="2696364"/>
            </a:xfrm>
            <a:prstGeom prst="rect">
              <a:avLst/>
            </a:prstGeom>
          </p:spPr>
        </p:pic>
        <p:sp>
          <p:nvSpPr>
            <p:cNvPr id="13" name="TextBox 12"/>
            <p:cNvSpPr txBox="1"/>
            <p:nvPr/>
          </p:nvSpPr>
          <p:spPr>
            <a:xfrm>
              <a:off x="5081533" y="5249000"/>
              <a:ext cx="2358842" cy="1398953"/>
            </a:xfrm>
            <a:prstGeom prst="rect">
              <a:avLst/>
            </a:prstGeom>
            <a:noFill/>
          </p:spPr>
          <p:txBody>
            <a:bodyPr wrap="square" rtlCol="0">
              <a:spAutoFit/>
            </a:bodyPr>
            <a:lstStyle/>
            <a:p>
              <a:r>
                <a:rPr lang="en-US" sz="1100" b="1" i="1" dirty="0" smtClean="0"/>
                <a:t>ISO 31010</a:t>
              </a:r>
            </a:p>
            <a:p>
              <a:r>
                <a:rPr lang="en-US" sz="1100" b="1" i="1" dirty="0" smtClean="0"/>
                <a:t>ANSI/ASSE Z690.3 -2011 (R2016)</a:t>
              </a:r>
            </a:p>
            <a:p>
              <a:r>
                <a:rPr lang="en-US" sz="1100" b="1" i="1" dirty="0" smtClean="0"/>
                <a:t>Risk Assessment Techniques</a:t>
              </a:r>
              <a:r>
                <a:rPr lang="en-US" sz="1100" b="1" i="1" dirty="0"/>
                <a:t>.</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48" y="2894303"/>
              <a:ext cx="2696364" cy="2696364"/>
            </a:xfrm>
            <a:prstGeom prst="rect">
              <a:avLst/>
            </a:prstGeom>
          </p:spPr>
        </p:pic>
      </p:grpSp>
      <p:grpSp>
        <p:nvGrpSpPr>
          <p:cNvPr id="27" name="Group 26"/>
          <p:cNvGrpSpPr/>
          <p:nvPr/>
        </p:nvGrpSpPr>
        <p:grpSpPr>
          <a:xfrm>
            <a:off x="10177471" y="2161244"/>
            <a:ext cx="1550749" cy="2113368"/>
            <a:chOff x="9702840" y="2957004"/>
            <a:chExt cx="2489160" cy="3826012"/>
          </a:xfrm>
        </p:grpSpPr>
        <p:pic>
          <p:nvPicPr>
            <p:cNvPr id="9" name="Picture 8"/>
            <p:cNvPicPr>
              <a:picLocks noChangeAspect="1"/>
            </p:cNvPicPr>
            <p:nvPr/>
          </p:nvPicPr>
          <p:blipFill>
            <a:blip r:embed="rId4"/>
            <a:stretch>
              <a:fillRect/>
            </a:stretch>
          </p:blipFill>
          <p:spPr>
            <a:xfrm>
              <a:off x="9702840" y="2957004"/>
              <a:ext cx="1918439" cy="2551394"/>
            </a:xfrm>
            <a:prstGeom prst="rect">
              <a:avLst/>
            </a:prstGeom>
          </p:spPr>
        </p:pic>
        <p:sp>
          <p:nvSpPr>
            <p:cNvPr id="14" name="TextBox 13"/>
            <p:cNvSpPr txBox="1"/>
            <p:nvPr/>
          </p:nvSpPr>
          <p:spPr>
            <a:xfrm>
              <a:off x="9702840" y="5612907"/>
              <a:ext cx="2489160" cy="1170109"/>
            </a:xfrm>
            <a:prstGeom prst="rect">
              <a:avLst/>
            </a:prstGeom>
            <a:noFill/>
          </p:spPr>
          <p:txBody>
            <a:bodyPr wrap="square" rtlCol="0">
              <a:spAutoFit/>
            </a:bodyPr>
            <a:lstStyle/>
            <a:p>
              <a:r>
                <a:rPr lang="en-US" sz="1200" b="1" dirty="0" smtClean="0"/>
                <a:t>ANSI/ASSE Z590.3 </a:t>
              </a:r>
            </a:p>
            <a:p>
              <a:r>
                <a:rPr lang="en-US" sz="1200" b="1" dirty="0" smtClean="0"/>
                <a:t>Prevention Through Design</a:t>
              </a:r>
              <a:endParaRPr lang="en-US" sz="1200" b="1" dirty="0"/>
            </a:p>
          </p:txBody>
        </p:sp>
      </p:grpSp>
      <p:grpSp>
        <p:nvGrpSpPr>
          <p:cNvPr id="26" name="Group 25"/>
          <p:cNvGrpSpPr/>
          <p:nvPr/>
        </p:nvGrpSpPr>
        <p:grpSpPr>
          <a:xfrm>
            <a:off x="8469201" y="2161244"/>
            <a:ext cx="1543732" cy="2847938"/>
            <a:chOff x="7084964" y="2950947"/>
            <a:chExt cx="2447685" cy="3849817"/>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4782" y="2950947"/>
              <a:ext cx="1928047" cy="2557451"/>
            </a:xfrm>
            <a:prstGeom prst="rect">
              <a:avLst/>
            </a:prstGeom>
          </p:spPr>
        </p:pic>
        <p:sp>
          <p:nvSpPr>
            <p:cNvPr id="16" name="TextBox 15"/>
            <p:cNvSpPr txBox="1"/>
            <p:nvPr/>
          </p:nvSpPr>
          <p:spPr>
            <a:xfrm>
              <a:off x="7084964" y="5427800"/>
              <a:ext cx="2447685" cy="1372964"/>
            </a:xfrm>
            <a:prstGeom prst="rect">
              <a:avLst/>
            </a:prstGeom>
            <a:noFill/>
          </p:spPr>
          <p:txBody>
            <a:bodyPr wrap="square" rtlCol="0">
              <a:spAutoFit/>
            </a:bodyPr>
            <a:lstStyle/>
            <a:p>
              <a:r>
                <a:rPr lang="en-US" sz="1200" b="1" i="1" dirty="0" smtClean="0"/>
                <a:t>ISO 31000</a:t>
              </a:r>
            </a:p>
            <a:p>
              <a:r>
                <a:rPr lang="en-US" sz="1200" b="1" dirty="0" smtClean="0"/>
                <a:t>ANSI/ASSE Z690.2 </a:t>
              </a:r>
            </a:p>
            <a:p>
              <a:r>
                <a:rPr lang="en-US" sz="1200" b="1" dirty="0" smtClean="0"/>
                <a:t>Risk Management Principles &amp; Guidelines</a:t>
              </a:r>
              <a:endParaRPr lang="en-US" sz="1200" b="1" dirty="0"/>
            </a:p>
          </p:txBody>
        </p:sp>
      </p:grpSp>
      <p:grpSp>
        <p:nvGrpSpPr>
          <p:cNvPr id="29" name="Group 28"/>
          <p:cNvGrpSpPr/>
          <p:nvPr/>
        </p:nvGrpSpPr>
        <p:grpSpPr>
          <a:xfrm>
            <a:off x="6733005" y="830995"/>
            <a:ext cx="2392947" cy="909546"/>
            <a:chOff x="6969512" y="331976"/>
            <a:chExt cx="2392947" cy="909546"/>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2913" y="331976"/>
              <a:ext cx="909546" cy="909546"/>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9512" y="515140"/>
              <a:ext cx="1339294" cy="486610"/>
            </a:xfrm>
            <a:prstGeom prst="rect">
              <a:avLst/>
            </a:prstGeom>
          </p:spPr>
        </p:pic>
      </p:grpSp>
      <p:sp>
        <p:nvSpPr>
          <p:cNvPr id="19" name="Content Placeholder 2">
            <a:extLst>
              <a:ext uri="{FF2B5EF4-FFF2-40B4-BE49-F238E27FC236}">
                <a16:creationId xmlns:a16="http://schemas.microsoft.com/office/drawing/2014/main" id="{00B44EF4-AF8D-425E-9CE4-420F4E88649D}"/>
              </a:ext>
            </a:extLst>
          </p:cNvPr>
          <p:cNvSpPr>
            <a:spLocks noGrp="1"/>
          </p:cNvSpPr>
          <p:nvPr>
            <p:ph idx="1"/>
          </p:nvPr>
        </p:nvSpPr>
        <p:spPr>
          <a:xfrm>
            <a:off x="198996" y="2640495"/>
            <a:ext cx="4039175" cy="3710633"/>
          </a:xfrm>
        </p:spPr>
        <p:txBody>
          <a:bodyPr>
            <a:noAutofit/>
          </a:bodyPr>
          <a:lstStyle/>
          <a:p>
            <a:pPr marL="0" indent="0">
              <a:buNone/>
            </a:pPr>
            <a:r>
              <a:rPr lang="en-US" sz="3200" dirty="0" smtClean="0">
                <a:solidFill>
                  <a:srgbClr val="002060"/>
                </a:solidFill>
              </a:rPr>
              <a:t>The </a:t>
            </a:r>
            <a:r>
              <a:rPr lang="en-US" sz="3200" dirty="0">
                <a:solidFill>
                  <a:srgbClr val="002060"/>
                </a:solidFill>
              </a:rPr>
              <a:t>ISO </a:t>
            </a:r>
            <a:r>
              <a:rPr lang="en-US" sz="3200" dirty="0" smtClean="0">
                <a:solidFill>
                  <a:srgbClr val="002060"/>
                </a:solidFill>
              </a:rPr>
              <a:t>31000 </a:t>
            </a:r>
            <a:r>
              <a:rPr lang="en-US" sz="3200" dirty="0">
                <a:solidFill>
                  <a:srgbClr val="002060"/>
                </a:solidFill>
              </a:rPr>
              <a:t>Risk Management standard provides organizations the principles, framework and process for managing risk</a:t>
            </a:r>
            <a:r>
              <a:rPr lang="en-US" sz="3200" dirty="0" smtClean="0">
                <a:solidFill>
                  <a:srgbClr val="002060"/>
                </a:solidFill>
              </a:rPr>
              <a:t>.</a:t>
            </a:r>
            <a:endParaRPr lang="en-US" sz="3200" dirty="0">
              <a:solidFill>
                <a:srgbClr val="002060"/>
              </a:solidFill>
            </a:endParaRPr>
          </a:p>
        </p:txBody>
      </p:sp>
      <p:sp>
        <p:nvSpPr>
          <p:cNvPr id="25" name="Rectangle 24"/>
          <p:cNvSpPr/>
          <p:nvPr/>
        </p:nvSpPr>
        <p:spPr>
          <a:xfrm>
            <a:off x="8308806" y="5487481"/>
            <a:ext cx="3665480" cy="1200329"/>
          </a:xfrm>
          <a:prstGeom prst="rect">
            <a:avLst/>
          </a:prstGeom>
          <a:solidFill>
            <a:schemeClr val="accent6">
              <a:lumMod val="20000"/>
              <a:lumOff val="80000"/>
            </a:schemeClr>
          </a:solidFill>
        </p:spPr>
        <p:txBody>
          <a:bodyPr wrap="square">
            <a:spAutoFit/>
          </a:bodyPr>
          <a:lstStyle/>
          <a:p>
            <a:r>
              <a:rPr lang="en-US" i="1" dirty="0"/>
              <a:t>Prevention through Design standard is written to address occupational safety and health risks over the entire life cycle of a system</a:t>
            </a:r>
          </a:p>
        </p:txBody>
      </p:sp>
      <p:sp>
        <p:nvSpPr>
          <p:cNvPr id="28" name="Rectangle 27"/>
          <p:cNvSpPr/>
          <p:nvPr/>
        </p:nvSpPr>
        <p:spPr>
          <a:xfrm>
            <a:off x="4781366" y="5447158"/>
            <a:ext cx="3421016" cy="1323439"/>
          </a:xfrm>
          <a:prstGeom prst="rect">
            <a:avLst/>
          </a:prstGeom>
          <a:solidFill>
            <a:schemeClr val="bg1">
              <a:lumMod val="95000"/>
            </a:schemeClr>
          </a:solidFill>
        </p:spPr>
        <p:txBody>
          <a:bodyPr wrap="square">
            <a:spAutoFit/>
          </a:bodyPr>
          <a:lstStyle/>
          <a:p>
            <a:r>
              <a:rPr lang="en-US" sz="1600" dirty="0" smtClean="0"/>
              <a:t>ISO 31000 was written </a:t>
            </a:r>
            <a:r>
              <a:rPr lang="en-US" sz="1600" dirty="0"/>
              <a:t>from a much broader perspective and designed to address all types of risks including those that have negative and/or positive consequences</a:t>
            </a:r>
          </a:p>
        </p:txBody>
      </p:sp>
      <p:sp>
        <p:nvSpPr>
          <p:cNvPr id="30" name="TextBox 29"/>
          <p:cNvSpPr txBox="1"/>
          <p:nvPr/>
        </p:nvSpPr>
        <p:spPr>
          <a:xfrm>
            <a:off x="4611584" y="4228417"/>
            <a:ext cx="1670451" cy="615553"/>
          </a:xfrm>
          <a:prstGeom prst="rect">
            <a:avLst/>
          </a:prstGeom>
          <a:noFill/>
        </p:spPr>
        <p:txBody>
          <a:bodyPr wrap="square" lIns="0" tIns="0" rIns="0" bIns="0" rtlCol="0">
            <a:spAutoFit/>
          </a:bodyPr>
          <a:lstStyle/>
          <a:p>
            <a:pPr lvl="1"/>
            <a:r>
              <a:rPr lang="en-US" sz="1000" b="1" dirty="0"/>
              <a:t>ISO Guide 73:2009 (ANSI/ASSE Z690.1-2011), Vocabulary for Risk Management </a:t>
            </a:r>
          </a:p>
        </p:txBody>
      </p:sp>
    </p:spTree>
    <p:extLst>
      <p:ext uri="{BB962C8B-B14F-4D97-AF65-F5344CB8AC3E}">
        <p14:creationId xmlns:p14="http://schemas.microsoft.com/office/powerpoint/2010/main" val="3929119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745" y="-695072"/>
            <a:ext cx="9144000" cy="2929683"/>
          </a:xfrm>
        </p:spPr>
        <p:txBody>
          <a:bodyPr>
            <a:noAutofit/>
          </a:bodyPr>
          <a:lstStyle/>
          <a:p>
            <a:r>
              <a:rPr lang="en-US" sz="4000" dirty="0" smtClean="0"/>
              <a:t>ISO 31000: 2018</a:t>
            </a:r>
            <a:br>
              <a:rPr lang="en-US" sz="4000" dirty="0" smtClean="0"/>
            </a:br>
            <a:r>
              <a:rPr lang="en-US" sz="4000" dirty="0" smtClean="0"/>
              <a:t>Adapting Risk Management guidelines for OSH Professionals</a:t>
            </a:r>
            <a:endParaRPr lang="en-US" sz="4000" dirty="0"/>
          </a:p>
        </p:txBody>
      </p:sp>
      <p:sp>
        <p:nvSpPr>
          <p:cNvPr id="3" name="Subtitle 2"/>
          <p:cNvSpPr>
            <a:spLocks noGrp="1"/>
          </p:cNvSpPr>
          <p:nvPr>
            <p:ph type="subTitle" idx="1"/>
          </p:nvPr>
        </p:nvSpPr>
        <p:spPr>
          <a:xfrm>
            <a:off x="2530701" y="5242902"/>
            <a:ext cx="6671255" cy="808314"/>
          </a:xfrm>
        </p:spPr>
        <p:txBody>
          <a:bodyPr>
            <a:normAutofit fontScale="92500"/>
          </a:bodyPr>
          <a:lstStyle/>
          <a:p>
            <a:r>
              <a:rPr lang="en-US" dirty="0" smtClean="0"/>
              <a:t>Jason Kamalu CSP, MASSP</a:t>
            </a:r>
            <a:endParaRPr lang="en-US" dirty="0"/>
          </a:p>
        </p:txBody>
      </p:sp>
      <p:sp>
        <p:nvSpPr>
          <p:cNvPr id="4" name="Title 1"/>
          <p:cNvSpPr txBox="1">
            <a:spLocks/>
          </p:cNvSpPr>
          <p:nvPr/>
        </p:nvSpPr>
        <p:spPr>
          <a:xfrm>
            <a:off x="2472745" y="3283589"/>
            <a:ext cx="9517486" cy="1270194"/>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b="1" i="0" kern="1200" baseline="0">
                <a:solidFill>
                  <a:schemeClr val="tx1"/>
                </a:solidFill>
                <a:latin typeface="Myriad Pro Semibold" charset="0"/>
                <a:ea typeface="Myriad Pro Semibold" charset="0"/>
                <a:cs typeface="Myriad Pro Semibold" charset="0"/>
              </a:defRPr>
            </a:lvl1pPr>
          </a:lstStyle>
          <a:p>
            <a:r>
              <a:rPr lang="en-US" sz="3600" dirty="0" smtClean="0">
                <a:solidFill>
                  <a:schemeClr val="bg1">
                    <a:lumMod val="50000"/>
                  </a:schemeClr>
                </a:solidFill>
              </a:rPr>
              <a:t>6</a:t>
            </a:r>
            <a:r>
              <a:rPr lang="en-US" sz="3600" baseline="30000" dirty="0" smtClean="0">
                <a:solidFill>
                  <a:schemeClr val="bg1">
                    <a:lumMod val="50000"/>
                  </a:schemeClr>
                </a:solidFill>
              </a:rPr>
              <a:t>th</a:t>
            </a:r>
            <a:r>
              <a:rPr lang="en-US" sz="3600" dirty="0" smtClean="0">
                <a:solidFill>
                  <a:schemeClr val="bg1">
                    <a:lumMod val="50000"/>
                  </a:schemeClr>
                </a:solidFill>
              </a:rPr>
              <a:t> ASSP Nigeria Chapter PDC</a:t>
            </a:r>
          </a:p>
          <a:p>
            <a:r>
              <a:rPr lang="en-US" sz="3200" dirty="0" smtClean="0">
                <a:solidFill>
                  <a:schemeClr val="tx1">
                    <a:lumMod val="75000"/>
                    <a:lumOff val="25000"/>
                  </a:schemeClr>
                </a:solidFill>
              </a:rPr>
              <a:t>Sustainable Safety for National Development</a:t>
            </a:r>
          </a:p>
          <a:p>
            <a:endParaRPr lang="en-US" sz="3600" dirty="0">
              <a:solidFill>
                <a:schemeClr val="bg1">
                  <a:lumMod val="50000"/>
                </a:schemeClr>
              </a:solidFill>
            </a:endParaRPr>
          </a:p>
        </p:txBody>
      </p:sp>
    </p:spTree>
    <p:extLst>
      <p:ext uri="{BB962C8B-B14F-4D97-AF65-F5344CB8AC3E}">
        <p14:creationId xmlns:p14="http://schemas.microsoft.com/office/powerpoint/2010/main" val="1300666254"/>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1200" y="1140052"/>
            <a:ext cx="9231085" cy="2335212"/>
          </a:xfrm>
        </p:spPr>
        <p:txBody>
          <a:bodyPr>
            <a:noAutofit/>
          </a:bodyPr>
          <a:lstStyle/>
          <a:p>
            <a:r>
              <a:rPr lang="en-US" dirty="0" smtClean="0"/>
              <a:t>Risk Management Guidelines -</a:t>
            </a:r>
            <a:br>
              <a:rPr lang="en-US" dirty="0" smtClean="0"/>
            </a:br>
            <a:r>
              <a:rPr lang="en-US" dirty="0" smtClean="0"/>
              <a:t>Principles, framework, process.</a:t>
            </a:r>
            <a:endParaRPr lang="en-US" dirty="0"/>
          </a:p>
        </p:txBody>
      </p:sp>
      <p:sp>
        <p:nvSpPr>
          <p:cNvPr id="3" name="Subtitle 2"/>
          <p:cNvSpPr>
            <a:spLocks noGrp="1"/>
          </p:cNvSpPr>
          <p:nvPr>
            <p:ph type="subTitle" idx="1"/>
          </p:nvPr>
        </p:nvSpPr>
        <p:spPr>
          <a:xfrm>
            <a:off x="3486150" y="3908405"/>
            <a:ext cx="7181850" cy="311593"/>
          </a:xfrm>
        </p:spPr>
        <p:txBody>
          <a:bodyPr>
            <a:normAutofit fontScale="85000" lnSpcReduction="20000"/>
          </a:bodyPr>
          <a:lstStyle/>
          <a:p>
            <a:r>
              <a:rPr lang="en-US" dirty="0" smtClean="0"/>
              <a:t>ISO 31000 Risk Management Standard</a:t>
            </a:r>
            <a:endParaRPr lang="en-US" dirty="0"/>
          </a:p>
        </p:txBody>
      </p:sp>
    </p:spTree>
    <p:extLst>
      <p:ext uri="{BB962C8B-B14F-4D97-AF65-F5344CB8AC3E}">
        <p14:creationId xmlns:p14="http://schemas.microsoft.com/office/powerpoint/2010/main" val="225172254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6211" y="81822"/>
            <a:ext cx="10064703" cy="937082"/>
          </a:xfrm>
        </p:spPr>
        <p:txBody>
          <a:bodyPr/>
          <a:lstStyle/>
          <a:p>
            <a:r>
              <a:rPr lang="en-US" sz="4000" dirty="0" smtClean="0">
                <a:solidFill>
                  <a:schemeClr val="tx1"/>
                </a:solidFill>
              </a:rPr>
              <a:t>Practical Value for the OHS Professional</a:t>
            </a:r>
            <a:endParaRPr lang="en-US" sz="4000" dirty="0">
              <a:solidFill>
                <a:schemeClr val="tx1"/>
              </a:solidFill>
            </a:endParaRPr>
          </a:p>
        </p:txBody>
      </p:sp>
      <p:sp>
        <p:nvSpPr>
          <p:cNvPr id="3" name="TextBox 2"/>
          <p:cNvSpPr txBox="1"/>
          <p:nvPr/>
        </p:nvSpPr>
        <p:spPr>
          <a:xfrm>
            <a:off x="785347" y="5766099"/>
            <a:ext cx="3574914" cy="400110"/>
          </a:xfrm>
          <a:prstGeom prst="rect">
            <a:avLst/>
          </a:prstGeom>
          <a:noFill/>
        </p:spPr>
        <p:txBody>
          <a:bodyPr wrap="square" rtlCol="0">
            <a:spAutoFit/>
          </a:bodyPr>
          <a:lstStyle/>
          <a:p>
            <a:r>
              <a:rPr lang="en-US" sz="2000" b="1" dirty="0" smtClean="0"/>
              <a:t>Occupational Mobility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561" y="696078"/>
            <a:ext cx="3557075" cy="2195901"/>
          </a:xfrm>
          <a:prstGeom prst="rect">
            <a:avLst/>
          </a:prstGeom>
        </p:spPr>
      </p:pic>
      <p:pic>
        <p:nvPicPr>
          <p:cNvPr id="11266" name="Picture 2"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365"/>
          <a:stretch/>
        </p:blipFill>
        <p:spPr bwMode="auto">
          <a:xfrm>
            <a:off x="785347" y="3913277"/>
            <a:ext cx="2719586" cy="18087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66302" y="3103104"/>
            <a:ext cx="3560334" cy="369332"/>
          </a:xfrm>
          <a:prstGeom prst="rect">
            <a:avLst/>
          </a:prstGeom>
        </p:spPr>
        <p:txBody>
          <a:bodyPr wrap="none">
            <a:spAutoFit/>
          </a:bodyPr>
          <a:lstStyle/>
          <a:p>
            <a:r>
              <a:rPr lang="en-US" b="1" dirty="0" smtClean="0"/>
              <a:t>Knowledge Gap &amp; HSE Competency</a:t>
            </a:r>
            <a:endParaRPr lang="en-US" b="1" dirty="0"/>
          </a:p>
        </p:txBody>
      </p:sp>
      <p:sp>
        <p:nvSpPr>
          <p:cNvPr id="7" name="TextBox 6"/>
          <p:cNvSpPr txBox="1"/>
          <p:nvPr/>
        </p:nvSpPr>
        <p:spPr>
          <a:xfrm>
            <a:off x="516211" y="2880945"/>
            <a:ext cx="4336868" cy="646331"/>
          </a:xfrm>
          <a:prstGeom prst="rect">
            <a:avLst/>
          </a:prstGeom>
          <a:noFill/>
        </p:spPr>
        <p:txBody>
          <a:bodyPr wrap="square" rtlCol="0">
            <a:spAutoFit/>
          </a:bodyPr>
          <a:lstStyle/>
          <a:p>
            <a:r>
              <a:rPr lang="en-US" b="1" dirty="0" smtClean="0"/>
              <a:t>Improve understanding &amp; Fluency in appropriate risk management  terminology</a:t>
            </a:r>
            <a:endParaRPr lang="en-US" b="1"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347" y="1064447"/>
            <a:ext cx="3267691" cy="1724615"/>
          </a:xfrm>
          <a:prstGeom prst="rect">
            <a:avLst/>
          </a:prstGeom>
        </p:spPr>
      </p:pic>
      <p:pic>
        <p:nvPicPr>
          <p:cNvPr id="11268" name="Picture 4" descr="Image result for dexterity">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4979" y="3692496"/>
            <a:ext cx="4050493" cy="22502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58445" y="6120042"/>
            <a:ext cx="4441371" cy="646331"/>
          </a:xfrm>
          <a:prstGeom prst="rect">
            <a:avLst/>
          </a:prstGeom>
          <a:noFill/>
        </p:spPr>
        <p:txBody>
          <a:bodyPr wrap="square" rtlCol="0">
            <a:spAutoFit/>
          </a:bodyPr>
          <a:lstStyle/>
          <a:p>
            <a:r>
              <a:rPr lang="en-US" dirty="0" smtClean="0"/>
              <a:t>Dexterity in the use of RM tools</a:t>
            </a:r>
          </a:p>
          <a:p>
            <a:r>
              <a:rPr lang="en-US" dirty="0" smtClean="0"/>
              <a:t>Different risk models</a:t>
            </a:r>
            <a:endParaRPr lang="en-US" dirty="0"/>
          </a:p>
        </p:txBody>
      </p:sp>
    </p:spTree>
    <p:extLst>
      <p:ext uri="{BB962C8B-B14F-4D97-AF65-F5344CB8AC3E}">
        <p14:creationId xmlns:p14="http://schemas.microsoft.com/office/powerpoint/2010/main" val="4266933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189" y="101249"/>
            <a:ext cx="10515600" cy="1325563"/>
          </a:xfrm>
        </p:spPr>
        <p:txBody>
          <a:bodyPr/>
          <a:lstStyle/>
          <a:p>
            <a:r>
              <a:rPr lang="en-US" dirty="0" smtClean="0">
                <a:solidFill>
                  <a:schemeClr val="accent1"/>
                </a:solidFill>
              </a:rPr>
              <a:t>RISK BASED APPROACH </a:t>
            </a:r>
            <a:endParaRPr lang="en-US"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3822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310845" y="4100853"/>
            <a:ext cx="2952206" cy="646331"/>
          </a:xfrm>
          <a:prstGeom prst="rect">
            <a:avLst/>
          </a:prstGeom>
          <a:noFill/>
        </p:spPr>
        <p:txBody>
          <a:bodyPr wrap="square" rtlCol="0">
            <a:spAutoFit/>
          </a:bodyPr>
          <a:lstStyle/>
          <a:p>
            <a:r>
              <a:rPr lang="en-US" b="1" dirty="0" smtClean="0"/>
              <a:t>Traditional</a:t>
            </a:r>
            <a:endParaRPr lang="en-US" b="1" dirty="0"/>
          </a:p>
          <a:p>
            <a:endParaRPr lang="en-US" dirty="0"/>
          </a:p>
        </p:txBody>
      </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0679" t="9578" r="8252" b="1588"/>
          <a:stretch/>
        </p:blipFill>
        <p:spPr>
          <a:xfrm>
            <a:off x="116115" y="3190302"/>
            <a:ext cx="2866252" cy="2093910"/>
          </a:xfrm>
          <a:prstGeom prst="rect">
            <a:avLst/>
          </a:prstGeom>
        </p:spPr>
      </p:pic>
      <p:sp>
        <p:nvSpPr>
          <p:cNvPr id="3" name="TextBox 2"/>
          <p:cNvSpPr txBox="1"/>
          <p:nvPr/>
        </p:nvSpPr>
        <p:spPr>
          <a:xfrm>
            <a:off x="6236788" y="1434295"/>
            <a:ext cx="3106057" cy="369332"/>
          </a:xfrm>
          <a:prstGeom prst="rect">
            <a:avLst/>
          </a:prstGeom>
          <a:noFill/>
        </p:spPr>
        <p:txBody>
          <a:bodyPr wrap="square" rtlCol="0">
            <a:spAutoFit/>
          </a:bodyPr>
          <a:lstStyle/>
          <a:p>
            <a:r>
              <a:rPr lang="en-US" b="1" dirty="0" smtClean="0"/>
              <a:t>Proactive Risk Based Practices</a:t>
            </a:r>
            <a:endParaRPr lang="en-US" b="1" dirty="0"/>
          </a:p>
        </p:txBody>
      </p:sp>
      <p:sp>
        <p:nvSpPr>
          <p:cNvPr id="9" name="TextBox 8"/>
          <p:cNvSpPr txBox="1"/>
          <p:nvPr/>
        </p:nvSpPr>
        <p:spPr>
          <a:xfrm>
            <a:off x="7518400" y="6127234"/>
            <a:ext cx="2744651" cy="369332"/>
          </a:xfrm>
          <a:prstGeom prst="rect">
            <a:avLst/>
          </a:prstGeom>
          <a:noFill/>
        </p:spPr>
        <p:txBody>
          <a:bodyPr wrap="square" rtlCol="0">
            <a:spAutoFit/>
          </a:bodyPr>
          <a:lstStyle/>
          <a:p>
            <a:r>
              <a:rPr lang="en-US" b="1" dirty="0" smtClean="0"/>
              <a:t>Most times reactive</a:t>
            </a:r>
            <a:endParaRPr lang="en-US" b="1" dirty="0"/>
          </a:p>
        </p:txBody>
      </p:sp>
    </p:spTree>
    <p:extLst>
      <p:ext uri="{BB962C8B-B14F-4D97-AF65-F5344CB8AC3E}">
        <p14:creationId xmlns:p14="http://schemas.microsoft.com/office/powerpoint/2010/main" val="192217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9195" y="516935"/>
            <a:ext cx="10515600" cy="1325563"/>
          </a:xfrm>
        </p:spPr>
        <p:txBody>
          <a:bodyPr/>
          <a:lstStyle/>
          <a:p>
            <a:r>
              <a:rPr lang="en-US" dirty="0" smtClean="0">
                <a:solidFill>
                  <a:srgbClr val="002060"/>
                </a:solidFill>
              </a:rPr>
              <a:t>Risk</a:t>
            </a:r>
            <a:endParaRPr lang="en-US" dirty="0">
              <a:solidFill>
                <a:srgbClr val="002060"/>
              </a:solidFill>
            </a:endParaRPr>
          </a:p>
        </p:txBody>
      </p:sp>
      <p:sp>
        <p:nvSpPr>
          <p:cNvPr id="3" name="Content Placeholder 2"/>
          <p:cNvSpPr>
            <a:spLocks noGrp="1"/>
          </p:cNvSpPr>
          <p:nvPr>
            <p:ph idx="1"/>
          </p:nvPr>
        </p:nvSpPr>
        <p:spPr>
          <a:xfrm>
            <a:off x="714104" y="1709618"/>
            <a:ext cx="10515600" cy="3308077"/>
          </a:xfrm>
          <a:solidFill>
            <a:schemeClr val="accent4">
              <a:lumMod val="20000"/>
              <a:lumOff val="80000"/>
            </a:schemeClr>
          </a:solidFill>
        </p:spPr>
        <p:txBody>
          <a:bodyPr/>
          <a:lstStyle/>
          <a:p>
            <a:r>
              <a:rPr lang="en-US" dirty="0" smtClean="0">
                <a:solidFill>
                  <a:srgbClr val="002060"/>
                </a:solidFill>
              </a:rPr>
              <a:t>The effect of uncertainty on objectives</a:t>
            </a:r>
          </a:p>
          <a:p>
            <a:r>
              <a:rPr lang="en-US" dirty="0" smtClean="0">
                <a:solidFill>
                  <a:srgbClr val="002060"/>
                </a:solidFill>
              </a:rPr>
              <a:t>Deviation from the expected</a:t>
            </a:r>
          </a:p>
          <a:p>
            <a:pPr lvl="1"/>
            <a:r>
              <a:rPr lang="en-US" dirty="0" smtClean="0">
                <a:solidFill>
                  <a:srgbClr val="002060"/>
                </a:solidFill>
              </a:rPr>
              <a:t>Positive, negative or both</a:t>
            </a:r>
          </a:p>
          <a:p>
            <a:pPr lvl="1"/>
            <a:r>
              <a:rPr lang="en-US" dirty="0" smtClean="0">
                <a:solidFill>
                  <a:srgbClr val="002060"/>
                </a:solidFill>
              </a:rPr>
              <a:t>Opportunities and threats</a:t>
            </a:r>
          </a:p>
          <a:p>
            <a:r>
              <a:rPr lang="en-US" dirty="0" smtClean="0">
                <a:solidFill>
                  <a:srgbClr val="002060"/>
                </a:solidFill>
              </a:rPr>
              <a:t>Expressed in terms of risk sources, potential events, their consequences and their likelihood.</a:t>
            </a:r>
            <a:endParaRPr lang="en-US"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663" y="1"/>
            <a:ext cx="3071949" cy="1729394"/>
          </a:xfrm>
          <a:prstGeom prst="rect">
            <a:avLst/>
          </a:prstGeom>
        </p:spPr>
      </p:pic>
      <p:graphicFrame>
        <p:nvGraphicFramePr>
          <p:cNvPr id="5" name="Diagram 4"/>
          <p:cNvGraphicFramePr/>
          <p:nvPr>
            <p:extLst>
              <p:ext uri="{D42A27DB-BD31-4B8C-83A1-F6EECF244321}">
                <p14:modId xmlns:p14="http://schemas.microsoft.com/office/powerpoint/2010/main" val="2728386780"/>
              </p:ext>
            </p:extLst>
          </p:nvPr>
        </p:nvGraphicFramePr>
        <p:xfrm>
          <a:off x="4483468" y="4258491"/>
          <a:ext cx="6606903" cy="3187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966651" y="4997350"/>
            <a:ext cx="2690949" cy="170961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Objectives of risk Management</a:t>
            </a:r>
            <a:endParaRPr lang="en-US" b="1" dirty="0"/>
          </a:p>
          <a:p>
            <a:pPr algn="ctr"/>
            <a:endParaRPr lang="en-US" dirty="0"/>
          </a:p>
        </p:txBody>
      </p:sp>
    </p:spTree>
    <p:extLst>
      <p:ext uri="{BB962C8B-B14F-4D97-AF65-F5344CB8AC3E}">
        <p14:creationId xmlns:p14="http://schemas.microsoft.com/office/powerpoint/2010/main" val="2763069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1161097" y="481215"/>
            <a:ext cx="7174273" cy="4513163"/>
            <a:chOff x="-1058333" y="306399"/>
            <a:chExt cx="8128000" cy="5418667"/>
          </a:xfrm>
        </p:grpSpPr>
        <p:graphicFrame>
          <p:nvGraphicFramePr>
            <p:cNvPr id="4" name="Diagram 3"/>
            <p:cNvGraphicFramePr/>
            <p:nvPr>
              <p:extLst>
                <p:ext uri="{D42A27DB-BD31-4B8C-83A1-F6EECF244321}">
                  <p14:modId xmlns:p14="http://schemas.microsoft.com/office/powerpoint/2010/main" val="2223636470"/>
                </p:ext>
              </p:extLst>
            </p:nvPr>
          </p:nvGraphicFramePr>
          <p:xfrm>
            <a:off x="-1058333" y="30639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00401" y="2845913"/>
              <a:ext cx="1811867" cy="369333"/>
            </a:xfrm>
            <a:prstGeom prst="rect">
              <a:avLst/>
            </a:prstGeom>
            <a:solidFill>
              <a:srgbClr val="99CCFF"/>
            </a:solidFill>
          </p:spPr>
          <p:txBody>
            <a:bodyPr wrap="square" rtlCol="0">
              <a:spAutoFit/>
            </a:bodyPr>
            <a:lstStyle/>
            <a:p>
              <a:r>
                <a:rPr lang="en-US" dirty="0" smtClean="0"/>
                <a:t>Pure Risk</a:t>
              </a:r>
              <a:endParaRPr lang="en-US" dirty="0"/>
            </a:p>
          </p:txBody>
        </p:sp>
        <p:sp>
          <p:nvSpPr>
            <p:cNvPr id="6" name="TextBox 5"/>
            <p:cNvSpPr txBox="1"/>
            <p:nvPr/>
          </p:nvSpPr>
          <p:spPr>
            <a:xfrm>
              <a:off x="3395918" y="2844123"/>
              <a:ext cx="1756047" cy="369333"/>
            </a:xfrm>
            <a:prstGeom prst="rect">
              <a:avLst/>
            </a:prstGeom>
            <a:solidFill>
              <a:srgbClr val="99CCFF"/>
            </a:solidFill>
          </p:spPr>
          <p:txBody>
            <a:bodyPr wrap="square" rtlCol="0">
              <a:spAutoFit/>
            </a:bodyPr>
            <a:lstStyle/>
            <a:p>
              <a:r>
                <a:rPr lang="en-US" dirty="0" smtClean="0"/>
                <a:t>Speculative Risk</a:t>
              </a:r>
              <a:endParaRPr lang="en-US" dirty="0"/>
            </a:p>
          </p:txBody>
        </p:sp>
      </p:grpSp>
      <p:grpSp>
        <p:nvGrpSpPr>
          <p:cNvPr id="8" name="Group 7"/>
          <p:cNvGrpSpPr/>
          <p:nvPr/>
        </p:nvGrpSpPr>
        <p:grpSpPr>
          <a:xfrm>
            <a:off x="6380818" y="442795"/>
            <a:ext cx="5054936" cy="4582831"/>
            <a:chOff x="5604933" y="608848"/>
            <a:chExt cx="5918985" cy="5418667"/>
          </a:xfrm>
        </p:grpSpPr>
        <p:graphicFrame>
          <p:nvGraphicFramePr>
            <p:cNvPr id="11" name="Diagram 10"/>
            <p:cNvGraphicFramePr/>
            <p:nvPr>
              <p:extLst>
                <p:ext uri="{D42A27DB-BD31-4B8C-83A1-F6EECF244321}">
                  <p14:modId xmlns:p14="http://schemas.microsoft.com/office/powerpoint/2010/main" val="4090244557"/>
                </p:ext>
              </p:extLst>
            </p:nvPr>
          </p:nvGraphicFramePr>
          <p:xfrm>
            <a:off x="5604933" y="608848"/>
            <a:ext cx="591898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04933" y="1352702"/>
              <a:ext cx="1141367" cy="986141"/>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06433" y="2845849"/>
              <a:ext cx="944667" cy="944667"/>
            </a:xfrm>
            <a:prstGeom prst="rect">
              <a:avLst/>
            </a:prstGeom>
          </p:spPr>
        </p:pic>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b="14024"/>
            <a:stretch/>
          </p:blipFill>
          <p:spPr>
            <a:xfrm>
              <a:off x="8800599" y="4196429"/>
              <a:ext cx="1025467" cy="952189"/>
            </a:xfrm>
            <a:prstGeom prst="rect">
              <a:avLst/>
            </a:prstGeom>
          </p:spPr>
        </p:pic>
      </p:grpSp>
      <p:cxnSp>
        <p:nvCxnSpPr>
          <p:cNvPr id="23" name="Straight Connector 22"/>
          <p:cNvCxnSpPr/>
          <p:nvPr/>
        </p:nvCxnSpPr>
        <p:spPr>
          <a:xfrm>
            <a:off x="0" y="499437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00050" y="0"/>
            <a:ext cx="8970860" cy="461665"/>
          </a:xfrm>
          <a:prstGeom prst="rect">
            <a:avLst/>
          </a:prstGeom>
          <a:noFill/>
        </p:spPr>
        <p:txBody>
          <a:bodyPr wrap="square" rtlCol="0">
            <a:spAutoFit/>
          </a:bodyPr>
          <a:lstStyle/>
          <a:p>
            <a:r>
              <a:rPr lang="en-US" sz="2400" b="1" dirty="0" smtClean="0"/>
              <a:t>UNDERSTANDING RISK CONCEPTS</a:t>
            </a:r>
            <a:endParaRPr lang="en-US" sz="2400" b="1" dirty="0"/>
          </a:p>
        </p:txBody>
      </p:sp>
      <p:grpSp>
        <p:nvGrpSpPr>
          <p:cNvPr id="54" name="Group 53"/>
          <p:cNvGrpSpPr/>
          <p:nvPr/>
        </p:nvGrpSpPr>
        <p:grpSpPr>
          <a:xfrm>
            <a:off x="651934" y="5150711"/>
            <a:ext cx="10075331" cy="1306810"/>
            <a:chOff x="660400" y="1758123"/>
            <a:chExt cx="10075331" cy="1306810"/>
          </a:xfrm>
        </p:grpSpPr>
        <p:sp>
          <p:nvSpPr>
            <p:cNvPr id="55" name="Oval 54"/>
            <p:cNvSpPr/>
            <p:nvPr/>
          </p:nvSpPr>
          <p:spPr>
            <a:xfrm>
              <a:off x="660400" y="2048933"/>
              <a:ext cx="1659467" cy="99906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6" name="Half Frame 55"/>
            <p:cNvSpPr/>
            <p:nvPr/>
          </p:nvSpPr>
          <p:spPr>
            <a:xfrm rot="8400208">
              <a:off x="2577505" y="2047462"/>
              <a:ext cx="795867" cy="1016000"/>
            </a:xfrm>
            <a:prstGeom prst="halfFram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57" name="Oval 56"/>
            <p:cNvSpPr/>
            <p:nvPr/>
          </p:nvSpPr>
          <p:spPr>
            <a:xfrm>
              <a:off x="3911600" y="1910523"/>
              <a:ext cx="1524000" cy="115441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8" name="Diamond 57"/>
            <p:cNvSpPr/>
            <p:nvPr/>
          </p:nvSpPr>
          <p:spPr>
            <a:xfrm>
              <a:off x="5689600" y="1910523"/>
              <a:ext cx="1083733" cy="1137477"/>
            </a:xfrm>
            <a:prstGeom prst="diamond">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9" name="6-Point Star 58"/>
            <p:cNvSpPr/>
            <p:nvPr/>
          </p:nvSpPr>
          <p:spPr>
            <a:xfrm>
              <a:off x="7078133" y="1910523"/>
              <a:ext cx="1185334" cy="1154410"/>
            </a:xfrm>
            <a:prstGeom prst="star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0" name="Flowchart: Extract 59"/>
            <p:cNvSpPr/>
            <p:nvPr/>
          </p:nvSpPr>
          <p:spPr>
            <a:xfrm>
              <a:off x="8906933" y="1758123"/>
              <a:ext cx="1337733" cy="1289877"/>
            </a:xfrm>
            <a:prstGeom prst="flowChartExtra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1" name="TextBox 60"/>
            <p:cNvSpPr txBox="1"/>
            <p:nvPr/>
          </p:nvSpPr>
          <p:spPr>
            <a:xfrm>
              <a:off x="1202265" y="2303062"/>
              <a:ext cx="1473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Risk</a:t>
              </a:r>
            </a:p>
          </p:txBody>
        </p:sp>
        <p:sp>
          <p:nvSpPr>
            <p:cNvPr id="62" name="TextBox 61"/>
            <p:cNvSpPr txBox="1"/>
            <p:nvPr/>
          </p:nvSpPr>
          <p:spPr>
            <a:xfrm>
              <a:off x="2768600" y="2404533"/>
              <a:ext cx="1473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Risk Driver</a:t>
              </a:r>
            </a:p>
          </p:txBody>
        </p:sp>
        <p:sp>
          <p:nvSpPr>
            <p:cNvPr id="63" name="TextBox 62"/>
            <p:cNvSpPr txBox="1"/>
            <p:nvPr/>
          </p:nvSpPr>
          <p:spPr>
            <a:xfrm>
              <a:off x="4368800" y="2303062"/>
              <a:ext cx="1473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Exposure</a:t>
              </a:r>
            </a:p>
          </p:txBody>
        </p:sp>
        <p:sp>
          <p:nvSpPr>
            <p:cNvPr id="64" name="TextBox 63"/>
            <p:cNvSpPr txBox="1"/>
            <p:nvPr/>
          </p:nvSpPr>
          <p:spPr>
            <a:xfrm>
              <a:off x="5969000" y="2218395"/>
              <a:ext cx="1473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Trigger</a:t>
              </a:r>
            </a:p>
          </p:txBody>
        </p:sp>
        <p:sp>
          <p:nvSpPr>
            <p:cNvPr id="65" name="TextBox 64"/>
            <p:cNvSpPr txBox="1"/>
            <p:nvPr/>
          </p:nvSpPr>
          <p:spPr>
            <a:xfrm>
              <a:off x="7349066" y="2303062"/>
              <a:ext cx="1473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Incident </a:t>
              </a:r>
            </a:p>
          </p:txBody>
        </p:sp>
        <p:sp>
          <p:nvSpPr>
            <p:cNvPr id="66" name="TextBox 65"/>
            <p:cNvSpPr txBox="1"/>
            <p:nvPr/>
          </p:nvSpPr>
          <p:spPr>
            <a:xfrm>
              <a:off x="9262531" y="2294595"/>
              <a:ext cx="1473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Consequence</a:t>
              </a:r>
            </a:p>
          </p:txBody>
        </p:sp>
      </p:grpSp>
    </p:spTree>
    <p:extLst>
      <p:ext uri="{BB962C8B-B14F-4D97-AF65-F5344CB8AC3E}">
        <p14:creationId xmlns:p14="http://schemas.microsoft.com/office/powerpoint/2010/main" val="2402477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1114717" y="2319195"/>
            <a:ext cx="1473200" cy="369332"/>
          </a:xfrm>
          <a:prstGeom prst="rect">
            <a:avLst/>
          </a:prstGeom>
          <a:noFill/>
        </p:spPr>
        <p:txBody>
          <a:bodyPr wrap="square" rtlCol="0">
            <a:spAutoFit/>
          </a:bodyPr>
          <a:lstStyle/>
          <a:p>
            <a:r>
              <a:rPr lang="en-US" b="1" dirty="0" smtClean="0">
                <a:solidFill>
                  <a:schemeClr val="bg1"/>
                </a:solidFill>
              </a:rPr>
              <a:t>Risk</a:t>
            </a:r>
            <a:endParaRPr lang="en-US" b="1" dirty="0">
              <a:solidFill>
                <a:schemeClr val="bg1"/>
              </a:solidFill>
            </a:endParaRPr>
          </a:p>
        </p:txBody>
      </p:sp>
      <p:sp>
        <p:nvSpPr>
          <p:cNvPr id="13" name="TextBox 12"/>
          <p:cNvSpPr txBox="1"/>
          <p:nvPr/>
        </p:nvSpPr>
        <p:spPr>
          <a:xfrm>
            <a:off x="4232850" y="2294595"/>
            <a:ext cx="1473200" cy="369332"/>
          </a:xfrm>
          <a:prstGeom prst="rect">
            <a:avLst/>
          </a:prstGeom>
          <a:noFill/>
        </p:spPr>
        <p:txBody>
          <a:bodyPr wrap="square" rtlCol="0">
            <a:spAutoFit/>
          </a:bodyPr>
          <a:lstStyle/>
          <a:p>
            <a:r>
              <a:rPr lang="en-US" b="1" dirty="0" smtClean="0">
                <a:solidFill>
                  <a:schemeClr val="bg1"/>
                </a:solidFill>
              </a:rPr>
              <a:t>Exposure</a:t>
            </a:r>
            <a:endParaRPr lang="en-US" b="1" dirty="0">
              <a:solidFill>
                <a:schemeClr val="bg1"/>
              </a:solidFill>
            </a:endParaRPr>
          </a:p>
        </p:txBody>
      </p:sp>
      <p:sp>
        <p:nvSpPr>
          <p:cNvPr id="14" name="TextBox 13"/>
          <p:cNvSpPr txBox="1"/>
          <p:nvPr/>
        </p:nvSpPr>
        <p:spPr>
          <a:xfrm>
            <a:off x="5824584" y="2265155"/>
            <a:ext cx="1473200" cy="369332"/>
          </a:xfrm>
          <a:prstGeom prst="rect">
            <a:avLst/>
          </a:prstGeom>
          <a:noFill/>
        </p:spPr>
        <p:txBody>
          <a:bodyPr wrap="square" rtlCol="0">
            <a:spAutoFit/>
          </a:bodyPr>
          <a:lstStyle/>
          <a:p>
            <a:r>
              <a:rPr lang="en-US" b="1" dirty="0" smtClean="0">
                <a:solidFill>
                  <a:schemeClr val="bg1"/>
                </a:solidFill>
              </a:rPr>
              <a:t>Trigger</a:t>
            </a:r>
            <a:endParaRPr lang="en-US" b="1" dirty="0">
              <a:solidFill>
                <a:schemeClr val="bg1"/>
              </a:solidFill>
            </a:endParaRPr>
          </a:p>
        </p:txBody>
      </p:sp>
      <p:sp>
        <p:nvSpPr>
          <p:cNvPr id="15" name="TextBox 14"/>
          <p:cNvSpPr txBox="1"/>
          <p:nvPr/>
        </p:nvSpPr>
        <p:spPr>
          <a:xfrm>
            <a:off x="7204650" y="2284823"/>
            <a:ext cx="1473200" cy="369332"/>
          </a:xfrm>
          <a:prstGeom prst="rect">
            <a:avLst/>
          </a:prstGeom>
          <a:noFill/>
        </p:spPr>
        <p:txBody>
          <a:bodyPr wrap="square" rtlCol="0">
            <a:spAutoFit/>
          </a:bodyPr>
          <a:lstStyle/>
          <a:p>
            <a:r>
              <a:rPr lang="en-US" b="1" dirty="0" smtClean="0">
                <a:solidFill>
                  <a:schemeClr val="bg1"/>
                </a:solidFill>
              </a:rPr>
              <a:t>Incident </a:t>
            </a:r>
            <a:endParaRPr lang="en-US" b="1" dirty="0">
              <a:solidFill>
                <a:schemeClr val="bg1"/>
              </a:solidFill>
            </a:endParaRPr>
          </a:p>
        </p:txBody>
      </p:sp>
      <p:sp>
        <p:nvSpPr>
          <p:cNvPr id="2" name="Rectangle 1"/>
          <p:cNvSpPr/>
          <p:nvPr/>
        </p:nvSpPr>
        <p:spPr>
          <a:xfrm>
            <a:off x="1114717" y="1972491"/>
            <a:ext cx="10223843" cy="4524315"/>
          </a:xfrm>
          <a:prstGeom prst="rect">
            <a:avLst/>
          </a:prstGeom>
          <a:solidFill>
            <a:schemeClr val="accent6">
              <a:lumMod val="20000"/>
              <a:lumOff val="80000"/>
            </a:schemeClr>
          </a:solidFill>
        </p:spPr>
        <p:txBody>
          <a:bodyPr wrap="square">
            <a:spAutoFit/>
          </a:bodyPr>
          <a:lstStyle/>
          <a:p>
            <a:r>
              <a:rPr lang="en-US" sz="4800" b="1" dirty="0"/>
              <a:t>Improperly managed OSH risks may lead to operations shut down due to incident investigations, resulting in financial losses, failure to fulfil orders, insurance premiums increase and reputational </a:t>
            </a:r>
            <a:r>
              <a:rPr lang="en-US" sz="4800" b="1" dirty="0" smtClean="0"/>
              <a:t>damage.</a:t>
            </a:r>
            <a:endParaRPr lang="en-US" sz="4800" b="1" dirty="0"/>
          </a:p>
        </p:txBody>
      </p:sp>
      <p:sp>
        <p:nvSpPr>
          <p:cNvPr id="3" name="Right Arrow 2"/>
          <p:cNvSpPr/>
          <p:nvPr/>
        </p:nvSpPr>
        <p:spPr>
          <a:xfrm>
            <a:off x="1114717" y="248194"/>
            <a:ext cx="5834723" cy="1737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WHY MANAGE OHS RISKS</a:t>
            </a:r>
            <a:endParaRPr lang="en-US" sz="3600" b="1" dirty="0"/>
          </a:p>
        </p:txBody>
      </p:sp>
    </p:spTree>
    <p:extLst>
      <p:ext uri="{BB962C8B-B14F-4D97-AF65-F5344CB8AC3E}">
        <p14:creationId xmlns:p14="http://schemas.microsoft.com/office/powerpoint/2010/main" val="2942815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3747" y="278040"/>
            <a:ext cx="10986024" cy="1325563"/>
          </a:xfrm>
        </p:spPr>
        <p:txBody>
          <a:bodyPr/>
          <a:lstStyle/>
          <a:p>
            <a:r>
              <a:rPr lang="en-US" sz="4800" dirty="0" smtClean="0">
                <a:solidFill>
                  <a:srgbClr val="002060"/>
                </a:solidFill>
              </a:rPr>
              <a:t>Enterprise Risk Management</a:t>
            </a:r>
            <a:endParaRPr lang="en-US" sz="4800" dirty="0">
              <a:solidFill>
                <a:srgbClr val="002060"/>
              </a:solidFill>
            </a:endParaRPr>
          </a:p>
        </p:txBody>
      </p:sp>
      <p:sp>
        <p:nvSpPr>
          <p:cNvPr id="3" name="Content Placeholder 2"/>
          <p:cNvSpPr>
            <a:spLocks noGrp="1"/>
          </p:cNvSpPr>
          <p:nvPr>
            <p:ph idx="1"/>
          </p:nvPr>
        </p:nvSpPr>
        <p:spPr>
          <a:xfrm>
            <a:off x="4234542" y="1864860"/>
            <a:ext cx="7725229" cy="2478201"/>
          </a:xfrm>
        </p:spPr>
        <p:txBody>
          <a:bodyPr>
            <a:noAutofit/>
          </a:bodyPr>
          <a:lstStyle/>
          <a:p>
            <a:r>
              <a:rPr lang="en-US" sz="3600" dirty="0" smtClean="0">
                <a:solidFill>
                  <a:srgbClr val="002060"/>
                </a:solidFill>
              </a:rPr>
              <a:t>Enterprise Risk Management – a strategic business discipline that supports the achievement of an organizations objectives by addressing the full spectrum of its risks and managing the combined impact of those risks as an interrelated risk portfolio (RIMS 2017)</a:t>
            </a:r>
            <a:endParaRPr lang="en-US" sz="3600"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377" y="1988457"/>
            <a:ext cx="3045029" cy="2313509"/>
          </a:xfrm>
          <a:prstGeom prst="rect">
            <a:avLst/>
          </a:prstGeom>
        </p:spPr>
      </p:pic>
    </p:spTree>
    <p:extLst>
      <p:ext uri="{BB962C8B-B14F-4D97-AF65-F5344CB8AC3E}">
        <p14:creationId xmlns:p14="http://schemas.microsoft.com/office/powerpoint/2010/main" val="2522263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68714082"/>
              </p:ext>
            </p:extLst>
          </p:nvPr>
        </p:nvGraphicFramePr>
        <p:xfrm>
          <a:off x="2540727" y="980921"/>
          <a:ext cx="9437189" cy="5628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9007" y="288424"/>
            <a:ext cx="4663440" cy="1384995"/>
          </a:xfrm>
          <a:prstGeom prst="rect">
            <a:avLst/>
          </a:prstGeom>
          <a:solidFill>
            <a:schemeClr val="accent1">
              <a:lumMod val="10000"/>
              <a:lumOff val="90000"/>
            </a:schemeClr>
          </a:solidFill>
        </p:spPr>
        <p:txBody>
          <a:bodyPr wrap="square" rtlCol="0">
            <a:spAutoFit/>
          </a:bodyPr>
          <a:lstStyle/>
          <a:p>
            <a:r>
              <a:rPr lang="en-US" sz="2800" b="1" dirty="0" smtClean="0">
                <a:solidFill>
                  <a:schemeClr val="accent1"/>
                </a:solidFill>
              </a:rPr>
              <a:t>ISO 31000:2018</a:t>
            </a:r>
          </a:p>
          <a:p>
            <a:r>
              <a:rPr lang="en-US" sz="2800" b="1" dirty="0" smtClean="0">
                <a:solidFill>
                  <a:schemeClr val="accent1"/>
                </a:solidFill>
              </a:rPr>
              <a:t> Risk Management Principles &amp; Guidelines Clauses</a:t>
            </a:r>
            <a:endParaRPr lang="en-US" sz="2800" b="1" dirty="0">
              <a:solidFill>
                <a:schemeClr val="accent1"/>
              </a:solidFill>
            </a:endParaRPr>
          </a:p>
        </p:txBody>
      </p:sp>
    </p:spTree>
    <p:extLst>
      <p:ext uri="{BB962C8B-B14F-4D97-AF65-F5344CB8AC3E}">
        <p14:creationId xmlns:p14="http://schemas.microsoft.com/office/powerpoint/2010/main" val="3496801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1749" y="604000"/>
            <a:ext cx="9656021" cy="5752794"/>
          </a:xfrm>
          <a:prstGeom prst="rect">
            <a:avLst/>
          </a:prstGeom>
        </p:spPr>
      </p:pic>
      <p:sp>
        <p:nvSpPr>
          <p:cNvPr id="2" name="TextBox 1"/>
          <p:cNvSpPr txBox="1"/>
          <p:nvPr/>
        </p:nvSpPr>
        <p:spPr>
          <a:xfrm>
            <a:off x="161903" y="1428873"/>
            <a:ext cx="2769984" cy="3539430"/>
          </a:xfrm>
          <a:prstGeom prst="rect">
            <a:avLst/>
          </a:prstGeom>
          <a:solidFill>
            <a:schemeClr val="bg1">
              <a:lumMod val="95000"/>
            </a:schemeClr>
          </a:solidFill>
        </p:spPr>
        <p:txBody>
          <a:bodyPr wrap="square" rtlCol="0">
            <a:spAutoFit/>
          </a:bodyPr>
          <a:lstStyle/>
          <a:p>
            <a:r>
              <a:rPr lang="en-US" sz="2800" dirty="0" smtClean="0"/>
              <a:t>The </a:t>
            </a:r>
            <a:r>
              <a:rPr lang="en-US" sz="2800" dirty="0"/>
              <a:t>principles </a:t>
            </a:r>
            <a:r>
              <a:rPr lang="en-US" sz="2800" dirty="0" smtClean="0"/>
              <a:t>are </a:t>
            </a:r>
            <a:r>
              <a:rPr lang="en-US" sz="2800" dirty="0"/>
              <a:t>the foundation on which the </a:t>
            </a:r>
            <a:r>
              <a:rPr lang="en-US" sz="2800" dirty="0" smtClean="0"/>
              <a:t>framework </a:t>
            </a:r>
            <a:r>
              <a:rPr lang="en-US" sz="2800" dirty="0"/>
              <a:t>and process </a:t>
            </a:r>
            <a:r>
              <a:rPr lang="en-US" sz="2800" dirty="0" smtClean="0"/>
              <a:t> </a:t>
            </a:r>
            <a:r>
              <a:rPr lang="en-US" sz="2800" dirty="0"/>
              <a:t>are built as described in the ISO 31000 standard.  </a:t>
            </a:r>
          </a:p>
        </p:txBody>
      </p:sp>
      <p:sp>
        <p:nvSpPr>
          <p:cNvPr id="5" name="TextBox 4"/>
          <p:cNvSpPr txBox="1"/>
          <p:nvPr/>
        </p:nvSpPr>
        <p:spPr>
          <a:xfrm>
            <a:off x="8636000" y="667657"/>
            <a:ext cx="1886857" cy="369332"/>
          </a:xfrm>
          <a:prstGeom prst="rect">
            <a:avLst/>
          </a:prstGeom>
          <a:noFill/>
        </p:spPr>
        <p:txBody>
          <a:bodyPr wrap="square" rtlCol="0">
            <a:spAutoFit/>
          </a:bodyPr>
          <a:lstStyle/>
          <a:p>
            <a:r>
              <a:rPr lang="en-US" b="1" dirty="0" smtClean="0"/>
              <a:t>9 elements</a:t>
            </a:r>
            <a:endParaRPr lang="en-US" b="1" dirty="0"/>
          </a:p>
        </p:txBody>
      </p:sp>
      <p:sp>
        <p:nvSpPr>
          <p:cNvPr id="6" name="Right Arrow 5"/>
          <p:cNvSpPr/>
          <p:nvPr/>
        </p:nvSpPr>
        <p:spPr>
          <a:xfrm>
            <a:off x="72569" y="-9159"/>
            <a:ext cx="5994402" cy="175087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rPr>
              <a:t>RELATIONSHIP</a:t>
            </a:r>
          </a:p>
          <a:p>
            <a:pPr algn="ctr"/>
            <a:r>
              <a:rPr lang="en-US" sz="2400" b="1" dirty="0" smtClean="0">
                <a:solidFill>
                  <a:schemeClr val="accent1"/>
                </a:solidFill>
              </a:rPr>
              <a:t>RM PRINCIPLES, FRAMEWORK, PROCESS</a:t>
            </a:r>
            <a:endParaRPr lang="en-US" sz="2400" b="1" dirty="0">
              <a:solidFill>
                <a:schemeClr val="accent1"/>
              </a:solidFill>
            </a:endParaRPr>
          </a:p>
        </p:txBody>
      </p:sp>
      <p:sp>
        <p:nvSpPr>
          <p:cNvPr id="7" name="TextBox 6"/>
          <p:cNvSpPr txBox="1"/>
          <p:nvPr/>
        </p:nvSpPr>
        <p:spPr>
          <a:xfrm>
            <a:off x="4223657" y="6437739"/>
            <a:ext cx="2278743" cy="369332"/>
          </a:xfrm>
          <a:prstGeom prst="rect">
            <a:avLst/>
          </a:prstGeom>
          <a:noFill/>
        </p:spPr>
        <p:txBody>
          <a:bodyPr wrap="square" rtlCol="0">
            <a:spAutoFit/>
          </a:bodyPr>
          <a:lstStyle/>
          <a:p>
            <a:r>
              <a:rPr lang="en-US" b="1" dirty="0" smtClean="0"/>
              <a:t>6 Elements</a:t>
            </a:r>
            <a:endParaRPr lang="en-US" b="1" dirty="0"/>
          </a:p>
        </p:txBody>
      </p:sp>
      <p:sp>
        <p:nvSpPr>
          <p:cNvPr id="8" name="TextBox 7"/>
          <p:cNvSpPr txBox="1"/>
          <p:nvPr/>
        </p:nvSpPr>
        <p:spPr>
          <a:xfrm>
            <a:off x="9136743" y="6405473"/>
            <a:ext cx="2278743" cy="369332"/>
          </a:xfrm>
          <a:prstGeom prst="rect">
            <a:avLst/>
          </a:prstGeom>
          <a:noFill/>
        </p:spPr>
        <p:txBody>
          <a:bodyPr wrap="square" rtlCol="0">
            <a:spAutoFit/>
          </a:bodyPr>
          <a:lstStyle/>
          <a:p>
            <a:r>
              <a:rPr lang="en-US" b="1" dirty="0" smtClean="0"/>
              <a:t>7 Elements</a:t>
            </a:r>
            <a:endParaRPr lang="en-US" b="1" dirty="0"/>
          </a:p>
        </p:txBody>
      </p:sp>
    </p:spTree>
    <p:extLst>
      <p:ext uri="{BB962C8B-B14F-4D97-AF65-F5344CB8AC3E}">
        <p14:creationId xmlns:p14="http://schemas.microsoft.com/office/powerpoint/2010/main" val="1528886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8973" y="4193397"/>
            <a:ext cx="2322285" cy="2410604"/>
          </a:xfrm>
          <a:prstGeom prst="rect">
            <a:avLst/>
          </a:prstGeom>
        </p:spPr>
      </p:pic>
      <p:graphicFrame>
        <p:nvGraphicFramePr>
          <p:cNvPr id="5" name="Diagram 4"/>
          <p:cNvGraphicFramePr/>
          <p:nvPr>
            <p:extLst>
              <p:ext uri="{D42A27DB-BD31-4B8C-83A1-F6EECF244321}">
                <p14:modId xmlns:p14="http://schemas.microsoft.com/office/powerpoint/2010/main" val="3432582605"/>
              </p:ext>
            </p:extLst>
          </p:nvPr>
        </p:nvGraphicFramePr>
        <p:xfrm>
          <a:off x="2801258" y="255210"/>
          <a:ext cx="10087428" cy="611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99144" y="255211"/>
            <a:ext cx="4804228" cy="923330"/>
          </a:xfrm>
          <a:prstGeom prst="rect">
            <a:avLst/>
          </a:prstGeom>
          <a:noFill/>
        </p:spPr>
        <p:txBody>
          <a:bodyPr wrap="square" rtlCol="0">
            <a:spAutoFit/>
          </a:bodyPr>
          <a:lstStyle/>
          <a:p>
            <a:r>
              <a:rPr lang="en-US" sz="5400" b="1" dirty="0" smtClean="0">
                <a:solidFill>
                  <a:srgbClr val="002060"/>
                </a:solidFill>
              </a:rPr>
              <a:t>Principles </a:t>
            </a:r>
            <a:endParaRPr lang="en-US" sz="5400" b="1" dirty="0">
              <a:solidFill>
                <a:srgbClr val="002060"/>
              </a:solidFill>
            </a:endParaRPr>
          </a:p>
        </p:txBody>
      </p:sp>
      <p:cxnSp>
        <p:nvCxnSpPr>
          <p:cNvPr id="8" name="Straight Arrow Connector 7"/>
          <p:cNvCxnSpPr/>
          <p:nvPr/>
        </p:nvCxnSpPr>
        <p:spPr>
          <a:xfrm flipV="1">
            <a:off x="812800" y="716876"/>
            <a:ext cx="4717143" cy="3956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86857" y="6604001"/>
            <a:ext cx="5958115" cy="130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717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86462" y="-1617"/>
            <a:ext cx="7072943" cy="785899"/>
          </a:xfrm>
        </p:spPr>
        <p:txBody>
          <a:bodyPr>
            <a:normAutofit/>
          </a:bodyPr>
          <a:lstStyle/>
          <a:p>
            <a:r>
              <a:rPr lang="en-US" sz="4400" dirty="0" smtClean="0"/>
              <a:t>Learning Points</a:t>
            </a:r>
            <a:endParaRPr lang="en-US" sz="4400" dirty="0"/>
          </a:p>
        </p:txBody>
      </p:sp>
      <p:grpSp>
        <p:nvGrpSpPr>
          <p:cNvPr id="49" name="Group 48"/>
          <p:cNvGrpSpPr/>
          <p:nvPr/>
        </p:nvGrpSpPr>
        <p:grpSpPr>
          <a:xfrm>
            <a:off x="3374781" y="2090669"/>
            <a:ext cx="2515154" cy="3899409"/>
            <a:chOff x="3632361" y="2438400"/>
            <a:chExt cx="2515154" cy="3899409"/>
          </a:xfrm>
        </p:grpSpPr>
        <p:grpSp>
          <p:nvGrpSpPr>
            <p:cNvPr id="4" name="Group 59"/>
            <p:cNvGrpSpPr>
              <a:grpSpLocks/>
            </p:cNvGrpSpPr>
            <p:nvPr/>
          </p:nvGrpSpPr>
          <p:grpSpPr bwMode="auto">
            <a:xfrm>
              <a:off x="3632361" y="5348797"/>
              <a:ext cx="1109663" cy="989012"/>
              <a:chOff x="1049980" y="2595393"/>
              <a:chExt cx="1001740" cy="905616"/>
            </a:xfrm>
            <a:solidFill>
              <a:schemeClr val="bg1"/>
            </a:solidFill>
          </p:grpSpPr>
          <p:sp>
            <p:nvSpPr>
              <p:cNvPr id="5" name="Rectangle 4"/>
              <p:cNvSpPr>
                <a:spLocks noChangeArrowheads="1"/>
              </p:cNvSpPr>
              <p:nvPr/>
            </p:nvSpPr>
            <p:spPr bwMode="auto">
              <a:xfrm rot="2700000">
                <a:off x="1153217" y="2602505"/>
                <a:ext cx="905616" cy="891391"/>
              </a:xfrm>
              <a:prstGeom prst="rect">
                <a:avLst/>
              </a:prstGeom>
              <a:grpFill/>
              <a:ln w="9525">
                <a:solidFill>
                  <a:srgbClr val="1DC4FF"/>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cs typeface="+mn-cs"/>
                </a:endParaRPr>
              </a:p>
            </p:txBody>
          </p:sp>
          <p:sp>
            <p:nvSpPr>
              <p:cNvPr id="6" name="Rectangle 13"/>
              <p:cNvSpPr>
                <a:spLocks/>
              </p:cNvSpPr>
              <p:nvPr/>
            </p:nvSpPr>
            <p:spPr bwMode="auto">
              <a:xfrm rot="2700000">
                <a:off x="1196746" y="2499268"/>
                <a:ext cx="586010" cy="879542"/>
              </a:xfrm>
              <a:custGeom>
                <a:avLst/>
                <a:gdLst>
                  <a:gd name="T0" fmla="*/ 0 w 1038166"/>
                  <a:gd name="T1" fmla="*/ 0 h 1792000"/>
                  <a:gd name="T2" fmla="*/ 134640 w 1038166"/>
                  <a:gd name="T3" fmla="*/ 503 h 1792000"/>
                  <a:gd name="T4" fmla="*/ 362058 w 1038166"/>
                  <a:gd name="T5" fmla="*/ 472180 h 1792000"/>
                  <a:gd name="T6" fmla="*/ 0 w 1038166"/>
                  <a:gd name="T7" fmla="*/ 469272 h 1792000"/>
                  <a:gd name="T8" fmla="*/ 0 w 1038166"/>
                  <a:gd name="T9" fmla="*/ 0 h 1792000"/>
                  <a:gd name="T10" fmla="*/ 0 60000 65536"/>
                  <a:gd name="T11" fmla="*/ 0 60000 65536"/>
                  <a:gd name="T12" fmla="*/ 0 60000 65536"/>
                  <a:gd name="T13" fmla="*/ 0 60000 65536"/>
                  <a:gd name="T14" fmla="*/ 0 60000 65536"/>
                  <a:gd name="T15" fmla="*/ 0 w 1038166"/>
                  <a:gd name="T16" fmla="*/ 0 h 1792000"/>
                  <a:gd name="T17" fmla="*/ 1038166 w 1038166"/>
                  <a:gd name="T18" fmla="*/ 1792000 h 1792000"/>
                </a:gdLst>
                <a:ahLst/>
                <a:cxnLst>
                  <a:cxn ang="T10">
                    <a:pos x="T0" y="T1"/>
                  </a:cxn>
                  <a:cxn ang="T11">
                    <a:pos x="T2" y="T3"/>
                  </a:cxn>
                  <a:cxn ang="T12">
                    <a:pos x="T4" y="T5"/>
                  </a:cxn>
                  <a:cxn ang="T13">
                    <a:pos x="T6" y="T7"/>
                  </a:cxn>
                  <a:cxn ang="T14">
                    <a:pos x="T8" y="T9"/>
                  </a:cxn>
                </a:cxnLst>
                <a:rect l="T15" t="T16" r="T17" b="T18"/>
                <a:pathLst>
                  <a:path w="1038166" h="1792000">
                    <a:moveTo>
                      <a:pt x="0" y="0"/>
                    </a:moveTo>
                    <a:lnTo>
                      <a:pt x="386066" y="1909"/>
                    </a:lnTo>
                    <a:lnTo>
                      <a:pt x="1038166" y="1792000"/>
                    </a:lnTo>
                    <a:lnTo>
                      <a:pt x="0" y="17809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grpSp>
          <p:nvGrpSpPr>
            <p:cNvPr id="7" name="Group 59"/>
            <p:cNvGrpSpPr>
              <a:grpSpLocks/>
            </p:cNvGrpSpPr>
            <p:nvPr/>
          </p:nvGrpSpPr>
          <p:grpSpPr bwMode="auto">
            <a:xfrm>
              <a:off x="3632915" y="4954588"/>
              <a:ext cx="1109663" cy="989012"/>
              <a:chOff x="1049980" y="2595393"/>
              <a:chExt cx="1001740" cy="905616"/>
            </a:xfrm>
            <a:solidFill>
              <a:schemeClr val="bg1"/>
            </a:solidFill>
          </p:grpSpPr>
          <p:sp>
            <p:nvSpPr>
              <p:cNvPr id="8" name="Rectangle 7"/>
              <p:cNvSpPr>
                <a:spLocks noChangeArrowheads="1"/>
              </p:cNvSpPr>
              <p:nvPr/>
            </p:nvSpPr>
            <p:spPr bwMode="auto">
              <a:xfrm rot="2700000">
                <a:off x="1153217" y="2602505"/>
                <a:ext cx="905616" cy="891391"/>
              </a:xfrm>
              <a:prstGeom prst="rect">
                <a:avLst/>
              </a:prstGeom>
              <a:grpFill/>
              <a:ln w="9525">
                <a:solidFill>
                  <a:srgbClr val="1DC4FF"/>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cs typeface="+mn-cs"/>
                </a:endParaRPr>
              </a:p>
            </p:txBody>
          </p:sp>
          <p:sp>
            <p:nvSpPr>
              <p:cNvPr id="9" name="Rectangle 13"/>
              <p:cNvSpPr>
                <a:spLocks/>
              </p:cNvSpPr>
              <p:nvPr/>
            </p:nvSpPr>
            <p:spPr bwMode="auto">
              <a:xfrm rot="2700000">
                <a:off x="1196746" y="2499268"/>
                <a:ext cx="586010" cy="879542"/>
              </a:xfrm>
              <a:custGeom>
                <a:avLst/>
                <a:gdLst>
                  <a:gd name="T0" fmla="*/ 0 w 1038166"/>
                  <a:gd name="T1" fmla="*/ 0 h 1792000"/>
                  <a:gd name="T2" fmla="*/ 134640 w 1038166"/>
                  <a:gd name="T3" fmla="*/ 503 h 1792000"/>
                  <a:gd name="T4" fmla="*/ 362058 w 1038166"/>
                  <a:gd name="T5" fmla="*/ 472180 h 1792000"/>
                  <a:gd name="T6" fmla="*/ 0 w 1038166"/>
                  <a:gd name="T7" fmla="*/ 469272 h 1792000"/>
                  <a:gd name="T8" fmla="*/ 0 w 1038166"/>
                  <a:gd name="T9" fmla="*/ 0 h 1792000"/>
                  <a:gd name="T10" fmla="*/ 0 60000 65536"/>
                  <a:gd name="T11" fmla="*/ 0 60000 65536"/>
                  <a:gd name="T12" fmla="*/ 0 60000 65536"/>
                  <a:gd name="T13" fmla="*/ 0 60000 65536"/>
                  <a:gd name="T14" fmla="*/ 0 60000 65536"/>
                  <a:gd name="T15" fmla="*/ 0 w 1038166"/>
                  <a:gd name="T16" fmla="*/ 0 h 1792000"/>
                  <a:gd name="T17" fmla="*/ 1038166 w 1038166"/>
                  <a:gd name="T18" fmla="*/ 1792000 h 1792000"/>
                </a:gdLst>
                <a:ahLst/>
                <a:cxnLst>
                  <a:cxn ang="T10">
                    <a:pos x="T0" y="T1"/>
                  </a:cxn>
                  <a:cxn ang="T11">
                    <a:pos x="T2" y="T3"/>
                  </a:cxn>
                  <a:cxn ang="T12">
                    <a:pos x="T4" y="T5"/>
                  </a:cxn>
                  <a:cxn ang="T13">
                    <a:pos x="T6" y="T7"/>
                  </a:cxn>
                  <a:cxn ang="T14">
                    <a:pos x="T8" y="T9"/>
                  </a:cxn>
                </a:cxnLst>
                <a:rect l="T15" t="T16" r="T17" b="T18"/>
                <a:pathLst>
                  <a:path w="1038166" h="1792000">
                    <a:moveTo>
                      <a:pt x="0" y="0"/>
                    </a:moveTo>
                    <a:lnTo>
                      <a:pt x="386066" y="1909"/>
                    </a:lnTo>
                    <a:lnTo>
                      <a:pt x="1038166" y="1792000"/>
                    </a:lnTo>
                    <a:lnTo>
                      <a:pt x="0" y="17809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grpSp>
          <p:nvGrpSpPr>
            <p:cNvPr id="10" name="Group 60"/>
            <p:cNvGrpSpPr>
              <a:grpSpLocks/>
            </p:cNvGrpSpPr>
            <p:nvPr/>
          </p:nvGrpSpPr>
          <p:grpSpPr bwMode="auto">
            <a:xfrm>
              <a:off x="3632915" y="4422775"/>
              <a:ext cx="1109663" cy="987425"/>
              <a:chOff x="1049980" y="2083394"/>
              <a:chExt cx="1001740" cy="906356"/>
            </a:xfrm>
            <a:solidFill>
              <a:schemeClr val="bg1"/>
            </a:solidFill>
          </p:grpSpPr>
          <p:sp>
            <p:nvSpPr>
              <p:cNvPr id="11" name="Rectangle 10"/>
              <p:cNvSpPr>
                <a:spLocks noChangeArrowheads="1"/>
              </p:cNvSpPr>
              <p:nvPr/>
            </p:nvSpPr>
            <p:spPr bwMode="auto">
              <a:xfrm rot="2700000">
                <a:off x="1152847" y="2090877"/>
                <a:ext cx="906356" cy="891391"/>
              </a:xfrm>
              <a:prstGeom prst="rect">
                <a:avLst/>
              </a:prstGeom>
              <a:grpFill/>
              <a:ln w="9525">
                <a:solidFill>
                  <a:srgbClr val="00618E"/>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cs typeface="+mn-cs"/>
                </a:endParaRPr>
              </a:p>
            </p:txBody>
          </p:sp>
          <p:sp>
            <p:nvSpPr>
              <p:cNvPr id="12" name="Rectangle 13"/>
              <p:cNvSpPr>
                <a:spLocks/>
              </p:cNvSpPr>
              <p:nvPr/>
            </p:nvSpPr>
            <p:spPr bwMode="auto">
              <a:xfrm rot="2700000">
                <a:off x="1196746" y="1995212"/>
                <a:ext cx="586010" cy="879542"/>
              </a:xfrm>
              <a:custGeom>
                <a:avLst/>
                <a:gdLst>
                  <a:gd name="T0" fmla="*/ 0 w 1038166"/>
                  <a:gd name="T1" fmla="*/ 0 h 1792000"/>
                  <a:gd name="T2" fmla="*/ 134640 w 1038166"/>
                  <a:gd name="T3" fmla="*/ 503 h 1792000"/>
                  <a:gd name="T4" fmla="*/ 362058 w 1038166"/>
                  <a:gd name="T5" fmla="*/ 472180 h 1792000"/>
                  <a:gd name="T6" fmla="*/ 0 w 1038166"/>
                  <a:gd name="T7" fmla="*/ 469272 h 1792000"/>
                  <a:gd name="T8" fmla="*/ 0 w 1038166"/>
                  <a:gd name="T9" fmla="*/ 0 h 1792000"/>
                  <a:gd name="T10" fmla="*/ 0 60000 65536"/>
                  <a:gd name="T11" fmla="*/ 0 60000 65536"/>
                  <a:gd name="T12" fmla="*/ 0 60000 65536"/>
                  <a:gd name="T13" fmla="*/ 0 60000 65536"/>
                  <a:gd name="T14" fmla="*/ 0 60000 65536"/>
                  <a:gd name="T15" fmla="*/ 0 w 1038166"/>
                  <a:gd name="T16" fmla="*/ 0 h 1792000"/>
                  <a:gd name="T17" fmla="*/ 1038166 w 1038166"/>
                  <a:gd name="T18" fmla="*/ 1792000 h 1792000"/>
                </a:gdLst>
                <a:ahLst/>
                <a:cxnLst>
                  <a:cxn ang="T10">
                    <a:pos x="T0" y="T1"/>
                  </a:cxn>
                  <a:cxn ang="T11">
                    <a:pos x="T2" y="T3"/>
                  </a:cxn>
                  <a:cxn ang="T12">
                    <a:pos x="T4" y="T5"/>
                  </a:cxn>
                  <a:cxn ang="T13">
                    <a:pos x="T6" y="T7"/>
                  </a:cxn>
                  <a:cxn ang="T14">
                    <a:pos x="T8" y="T9"/>
                  </a:cxn>
                </a:cxnLst>
                <a:rect l="T15" t="T16" r="T17" b="T18"/>
                <a:pathLst>
                  <a:path w="1038166" h="1792000">
                    <a:moveTo>
                      <a:pt x="0" y="0"/>
                    </a:moveTo>
                    <a:lnTo>
                      <a:pt x="386066" y="1909"/>
                    </a:lnTo>
                    <a:lnTo>
                      <a:pt x="1038166" y="1792000"/>
                    </a:lnTo>
                    <a:lnTo>
                      <a:pt x="0" y="17809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grpSp>
          <p:nvGrpSpPr>
            <p:cNvPr id="13" name="Group 61"/>
            <p:cNvGrpSpPr>
              <a:grpSpLocks/>
            </p:cNvGrpSpPr>
            <p:nvPr/>
          </p:nvGrpSpPr>
          <p:grpSpPr bwMode="auto">
            <a:xfrm>
              <a:off x="3632915" y="3963988"/>
              <a:ext cx="1109663" cy="989012"/>
              <a:chOff x="1049980" y="1557338"/>
              <a:chExt cx="1001740" cy="906355"/>
            </a:xfrm>
            <a:solidFill>
              <a:schemeClr val="bg1"/>
            </a:solidFill>
          </p:grpSpPr>
          <p:sp>
            <p:nvSpPr>
              <p:cNvPr id="14" name="Rectangle 13"/>
              <p:cNvSpPr>
                <a:spLocks noChangeArrowheads="1"/>
              </p:cNvSpPr>
              <p:nvPr/>
            </p:nvSpPr>
            <p:spPr bwMode="auto">
              <a:xfrm rot="2700000">
                <a:off x="1152848" y="1564820"/>
                <a:ext cx="906355" cy="891391"/>
              </a:xfrm>
              <a:prstGeom prst="rect">
                <a:avLst/>
              </a:prstGeom>
              <a:grpFill/>
              <a:ln w="9525">
                <a:solidFill>
                  <a:srgbClr val="002060"/>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cs typeface="+mn-cs"/>
                </a:endParaRPr>
              </a:p>
            </p:txBody>
          </p:sp>
          <p:sp>
            <p:nvSpPr>
              <p:cNvPr id="15" name="Rectangle 13"/>
              <p:cNvSpPr>
                <a:spLocks/>
              </p:cNvSpPr>
              <p:nvPr/>
            </p:nvSpPr>
            <p:spPr bwMode="auto">
              <a:xfrm rot="2700000">
                <a:off x="1196746" y="1465014"/>
                <a:ext cx="586010" cy="879542"/>
              </a:xfrm>
              <a:custGeom>
                <a:avLst/>
                <a:gdLst>
                  <a:gd name="T0" fmla="*/ 0 w 1038166"/>
                  <a:gd name="T1" fmla="*/ 0 h 1792000"/>
                  <a:gd name="T2" fmla="*/ 134640 w 1038166"/>
                  <a:gd name="T3" fmla="*/ 503 h 1792000"/>
                  <a:gd name="T4" fmla="*/ 362058 w 1038166"/>
                  <a:gd name="T5" fmla="*/ 472180 h 1792000"/>
                  <a:gd name="T6" fmla="*/ 0 w 1038166"/>
                  <a:gd name="T7" fmla="*/ 469272 h 1792000"/>
                  <a:gd name="T8" fmla="*/ 0 w 1038166"/>
                  <a:gd name="T9" fmla="*/ 0 h 1792000"/>
                  <a:gd name="T10" fmla="*/ 0 60000 65536"/>
                  <a:gd name="T11" fmla="*/ 0 60000 65536"/>
                  <a:gd name="T12" fmla="*/ 0 60000 65536"/>
                  <a:gd name="T13" fmla="*/ 0 60000 65536"/>
                  <a:gd name="T14" fmla="*/ 0 60000 65536"/>
                  <a:gd name="T15" fmla="*/ 0 w 1038166"/>
                  <a:gd name="T16" fmla="*/ 0 h 1792000"/>
                  <a:gd name="T17" fmla="*/ 1038166 w 1038166"/>
                  <a:gd name="T18" fmla="*/ 1792000 h 1792000"/>
                </a:gdLst>
                <a:ahLst/>
                <a:cxnLst>
                  <a:cxn ang="T10">
                    <a:pos x="T0" y="T1"/>
                  </a:cxn>
                  <a:cxn ang="T11">
                    <a:pos x="T2" y="T3"/>
                  </a:cxn>
                  <a:cxn ang="T12">
                    <a:pos x="T4" y="T5"/>
                  </a:cxn>
                  <a:cxn ang="T13">
                    <a:pos x="T6" y="T7"/>
                  </a:cxn>
                  <a:cxn ang="T14">
                    <a:pos x="T8" y="T9"/>
                  </a:cxn>
                </a:cxnLst>
                <a:rect l="T15" t="T16" r="T17" b="T18"/>
                <a:pathLst>
                  <a:path w="1038166" h="1792000">
                    <a:moveTo>
                      <a:pt x="0" y="0"/>
                    </a:moveTo>
                    <a:lnTo>
                      <a:pt x="386066" y="1909"/>
                    </a:lnTo>
                    <a:lnTo>
                      <a:pt x="1038166" y="1792000"/>
                    </a:lnTo>
                    <a:lnTo>
                      <a:pt x="0" y="17809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grpSp>
          <p:nvGrpSpPr>
            <p:cNvPr id="16" name="Group 59"/>
            <p:cNvGrpSpPr>
              <a:grpSpLocks/>
            </p:cNvGrpSpPr>
            <p:nvPr/>
          </p:nvGrpSpPr>
          <p:grpSpPr bwMode="auto">
            <a:xfrm>
              <a:off x="3667840" y="3432175"/>
              <a:ext cx="1108075" cy="987425"/>
              <a:chOff x="1049980" y="2595393"/>
              <a:chExt cx="1001740" cy="905616"/>
            </a:xfrm>
            <a:solidFill>
              <a:schemeClr val="bg1"/>
            </a:solidFill>
          </p:grpSpPr>
          <p:sp>
            <p:nvSpPr>
              <p:cNvPr id="17" name="Rectangle 16"/>
              <p:cNvSpPr>
                <a:spLocks noChangeArrowheads="1"/>
              </p:cNvSpPr>
              <p:nvPr/>
            </p:nvSpPr>
            <p:spPr bwMode="auto">
              <a:xfrm rot="2700000">
                <a:off x="1153296" y="2602585"/>
                <a:ext cx="905616" cy="891232"/>
              </a:xfrm>
              <a:prstGeom prst="rect">
                <a:avLst/>
              </a:prstGeom>
              <a:grpFill/>
              <a:ln w="9525">
                <a:solidFill>
                  <a:srgbClr val="1DC4FF"/>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cs typeface="+mn-cs"/>
                </a:endParaRPr>
              </a:p>
            </p:txBody>
          </p:sp>
          <p:sp>
            <p:nvSpPr>
              <p:cNvPr id="18" name="Rectangle 13"/>
              <p:cNvSpPr>
                <a:spLocks/>
              </p:cNvSpPr>
              <p:nvPr/>
            </p:nvSpPr>
            <p:spPr bwMode="auto">
              <a:xfrm rot="2700000">
                <a:off x="1196746" y="2499268"/>
                <a:ext cx="586010" cy="879542"/>
              </a:xfrm>
              <a:custGeom>
                <a:avLst/>
                <a:gdLst>
                  <a:gd name="T0" fmla="*/ 0 w 1038166"/>
                  <a:gd name="T1" fmla="*/ 0 h 1792000"/>
                  <a:gd name="T2" fmla="*/ 134640 w 1038166"/>
                  <a:gd name="T3" fmla="*/ 503 h 1792000"/>
                  <a:gd name="T4" fmla="*/ 362058 w 1038166"/>
                  <a:gd name="T5" fmla="*/ 472180 h 1792000"/>
                  <a:gd name="T6" fmla="*/ 0 w 1038166"/>
                  <a:gd name="T7" fmla="*/ 469272 h 1792000"/>
                  <a:gd name="T8" fmla="*/ 0 w 1038166"/>
                  <a:gd name="T9" fmla="*/ 0 h 1792000"/>
                  <a:gd name="T10" fmla="*/ 0 60000 65536"/>
                  <a:gd name="T11" fmla="*/ 0 60000 65536"/>
                  <a:gd name="T12" fmla="*/ 0 60000 65536"/>
                  <a:gd name="T13" fmla="*/ 0 60000 65536"/>
                  <a:gd name="T14" fmla="*/ 0 60000 65536"/>
                  <a:gd name="T15" fmla="*/ 0 w 1038166"/>
                  <a:gd name="T16" fmla="*/ 0 h 1792000"/>
                  <a:gd name="T17" fmla="*/ 1038166 w 1038166"/>
                  <a:gd name="T18" fmla="*/ 1792000 h 1792000"/>
                </a:gdLst>
                <a:ahLst/>
                <a:cxnLst>
                  <a:cxn ang="T10">
                    <a:pos x="T0" y="T1"/>
                  </a:cxn>
                  <a:cxn ang="T11">
                    <a:pos x="T2" y="T3"/>
                  </a:cxn>
                  <a:cxn ang="T12">
                    <a:pos x="T4" y="T5"/>
                  </a:cxn>
                  <a:cxn ang="T13">
                    <a:pos x="T6" y="T7"/>
                  </a:cxn>
                  <a:cxn ang="T14">
                    <a:pos x="T8" y="T9"/>
                  </a:cxn>
                </a:cxnLst>
                <a:rect l="T15" t="T16" r="T17" b="T18"/>
                <a:pathLst>
                  <a:path w="1038166" h="1792000">
                    <a:moveTo>
                      <a:pt x="0" y="0"/>
                    </a:moveTo>
                    <a:lnTo>
                      <a:pt x="386066" y="1909"/>
                    </a:lnTo>
                    <a:lnTo>
                      <a:pt x="1038166" y="1792000"/>
                    </a:lnTo>
                    <a:lnTo>
                      <a:pt x="0" y="17809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grpSp>
          <p:nvGrpSpPr>
            <p:cNvPr id="22" name="Group 61"/>
            <p:cNvGrpSpPr>
              <a:grpSpLocks/>
            </p:cNvGrpSpPr>
            <p:nvPr/>
          </p:nvGrpSpPr>
          <p:grpSpPr bwMode="auto">
            <a:xfrm>
              <a:off x="3667840" y="2438400"/>
              <a:ext cx="1108075" cy="989013"/>
              <a:chOff x="1049980" y="1557338"/>
              <a:chExt cx="1001740" cy="906355"/>
            </a:xfrm>
            <a:solidFill>
              <a:schemeClr val="bg1"/>
            </a:solidFill>
          </p:grpSpPr>
          <p:sp>
            <p:nvSpPr>
              <p:cNvPr id="24" name="Rectangle 13"/>
              <p:cNvSpPr>
                <a:spLocks/>
              </p:cNvSpPr>
              <p:nvPr/>
            </p:nvSpPr>
            <p:spPr bwMode="auto">
              <a:xfrm rot="2700000">
                <a:off x="1196746" y="1465014"/>
                <a:ext cx="586010" cy="879542"/>
              </a:xfrm>
              <a:custGeom>
                <a:avLst/>
                <a:gdLst>
                  <a:gd name="T0" fmla="*/ 0 w 1038166"/>
                  <a:gd name="T1" fmla="*/ 0 h 1792000"/>
                  <a:gd name="T2" fmla="*/ 134640 w 1038166"/>
                  <a:gd name="T3" fmla="*/ 503 h 1792000"/>
                  <a:gd name="T4" fmla="*/ 362058 w 1038166"/>
                  <a:gd name="T5" fmla="*/ 472180 h 1792000"/>
                  <a:gd name="T6" fmla="*/ 0 w 1038166"/>
                  <a:gd name="T7" fmla="*/ 469272 h 1792000"/>
                  <a:gd name="T8" fmla="*/ 0 w 1038166"/>
                  <a:gd name="T9" fmla="*/ 0 h 1792000"/>
                  <a:gd name="T10" fmla="*/ 0 60000 65536"/>
                  <a:gd name="T11" fmla="*/ 0 60000 65536"/>
                  <a:gd name="T12" fmla="*/ 0 60000 65536"/>
                  <a:gd name="T13" fmla="*/ 0 60000 65536"/>
                  <a:gd name="T14" fmla="*/ 0 60000 65536"/>
                  <a:gd name="T15" fmla="*/ 0 w 1038166"/>
                  <a:gd name="T16" fmla="*/ 0 h 1792000"/>
                  <a:gd name="T17" fmla="*/ 1038166 w 1038166"/>
                  <a:gd name="T18" fmla="*/ 1792000 h 1792000"/>
                </a:gdLst>
                <a:ahLst/>
                <a:cxnLst>
                  <a:cxn ang="T10">
                    <a:pos x="T0" y="T1"/>
                  </a:cxn>
                  <a:cxn ang="T11">
                    <a:pos x="T2" y="T3"/>
                  </a:cxn>
                  <a:cxn ang="T12">
                    <a:pos x="T4" y="T5"/>
                  </a:cxn>
                  <a:cxn ang="T13">
                    <a:pos x="T6" y="T7"/>
                  </a:cxn>
                  <a:cxn ang="T14">
                    <a:pos x="T8" y="T9"/>
                  </a:cxn>
                </a:cxnLst>
                <a:rect l="T15" t="T16" r="T17" b="T18"/>
                <a:pathLst>
                  <a:path w="1038166" h="1792000">
                    <a:moveTo>
                      <a:pt x="0" y="0"/>
                    </a:moveTo>
                    <a:lnTo>
                      <a:pt x="386066" y="1909"/>
                    </a:lnTo>
                    <a:lnTo>
                      <a:pt x="1038166" y="1792000"/>
                    </a:lnTo>
                    <a:lnTo>
                      <a:pt x="0" y="17809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3" name="Rectangle 22"/>
              <p:cNvSpPr>
                <a:spLocks noChangeArrowheads="1"/>
              </p:cNvSpPr>
              <p:nvPr/>
            </p:nvSpPr>
            <p:spPr bwMode="auto">
              <a:xfrm rot="2700000">
                <a:off x="1152926" y="1564899"/>
                <a:ext cx="906355" cy="891232"/>
              </a:xfrm>
              <a:prstGeom prst="rect">
                <a:avLst/>
              </a:prstGeom>
              <a:grpFill/>
              <a:ln w="9525">
                <a:solidFill>
                  <a:srgbClr val="002060"/>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cs typeface="+mn-cs"/>
                </a:endParaRPr>
              </a:p>
            </p:txBody>
          </p:sp>
        </p:grpSp>
        <p:cxnSp>
          <p:nvCxnSpPr>
            <p:cNvPr id="25" name="Straight Connector 24"/>
            <p:cNvCxnSpPr>
              <a:cxnSpLocks noChangeShapeType="1"/>
            </p:cNvCxnSpPr>
            <p:nvPr/>
          </p:nvCxnSpPr>
          <p:spPr bwMode="auto">
            <a:xfrm>
              <a:off x="4666378" y="3429000"/>
              <a:ext cx="1404937" cy="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p:spPr>
        </p:cxnSp>
        <p:cxnSp>
          <p:nvCxnSpPr>
            <p:cNvPr id="26" name="Straight Connector 25"/>
            <p:cNvCxnSpPr>
              <a:cxnSpLocks noChangeShapeType="1"/>
            </p:cNvCxnSpPr>
            <p:nvPr/>
          </p:nvCxnSpPr>
          <p:spPr bwMode="auto">
            <a:xfrm>
              <a:off x="4699715" y="2895600"/>
              <a:ext cx="1404938" cy="0"/>
            </a:xfrm>
            <a:prstGeom prst="line">
              <a:avLst/>
            </a:prstGeom>
            <a:noFill/>
            <a:ln w="25400">
              <a:solidFill>
                <a:schemeClr val="tx1">
                  <a:lumMod val="65000"/>
                  <a:lumOff val="35000"/>
                </a:schemeClr>
              </a:solidFill>
              <a:round/>
              <a:headEnd type="oval" w="lg" len="lg"/>
              <a:tailEnd/>
            </a:ln>
            <a:effectLst>
              <a:outerShdw blurRad="40000" dist="20000" dir="5400000" rotWithShape="0">
                <a:srgbClr val="808080">
                  <a:alpha val="37999"/>
                </a:srgbClr>
              </a:outerShdw>
            </a:effectLst>
            <a:extLst/>
          </p:spPr>
        </p:cxnSp>
        <p:cxnSp>
          <p:nvCxnSpPr>
            <p:cNvPr id="27" name="Straight Connector 26"/>
            <p:cNvCxnSpPr>
              <a:cxnSpLocks noChangeShapeType="1"/>
            </p:cNvCxnSpPr>
            <p:nvPr/>
          </p:nvCxnSpPr>
          <p:spPr bwMode="auto">
            <a:xfrm>
              <a:off x="4623515" y="4495800"/>
              <a:ext cx="1404938" cy="0"/>
            </a:xfrm>
            <a:prstGeom prst="line">
              <a:avLst/>
            </a:prstGeom>
            <a:noFill/>
            <a:ln w="25400">
              <a:solidFill>
                <a:schemeClr val="tx1"/>
              </a:solidFill>
              <a:round/>
              <a:headEnd type="oval" w="lg" len="lg"/>
              <a:tailEnd/>
            </a:ln>
            <a:effectLst>
              <a:outerShdw blurRad="40000" dist="20000" dir="5400000" rotWithShape="0">
                <a:srgbClr val="808080">
                  <a:alpha val="37999"/>
                </a:srgbClr>
              </a:outerShdw>
            </a:effectLst>
            <a:extLst/>
          </p:spPr>
        </p:cxnSp>
        <p:cxnSp>
          <p:nvCxnSpPr>
            <p:cNvPr id="28" name="Straight Connector 27"/>
            <p:cNvCxnSpPr>
              <a:cxnSpLocks noChangeShapeType="1"/>
            </p:cNvCxnSpPr>
            <p:nvPr/>
          </p:nvCxnSpPr>
          <p:spPr bwMode="auto">
            <a:xfrm>
              <a:off x="4742578" y="3962400"/>
              <a:ext cx="1404937" cy="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p:spPr>
        </p:cxnSp>
        <p:cxnSp>
          <p:nvCxnSpPr>
            <p:cNvPr id="29" name="Straight Connector 28"/>
            <p:cNvCxnSpPr>
              <a:cxnSpLocks noChangeShapeType="1"/>
            </p:cNvCxnSpPr>
            <p:nvPr/>
          </p:nvCxnSpPr>
          <p:spPr bwMode="auto">
            <a:xfrm>
              <a:off x="4699715" y="5486400"/>
              <a:ext cx="1404938" cy="0"/>
            </a:xfrm>
            <a:prstGeom prst="line">
              <a:avLst/>
            </a:prstGeom>
            <a:noFill/>
            <a:ln w="25400">
              <a:solidFill>
                <a:schemeClr val="tx1">
                  <a:lumMod val="65000"/>
                  <a:lumOff val="35000"/>
                </a:schemeClr>
              </a:solidFill>
              <a:round/>
              <a:headEnd type="oval" w="lg" len="lg"/>
              <a:tailEnd/>
            </a:ln>
            <a:effectLst>
              <a:outerShdw blurRad="40000" dist="20000" dir="5400000" rotWithShape="0">
                <a:srgbClr val="808080">
                  <a:alpha val="37999"/>
                </a:srgbClr>
              </a:outerShdw>
            </a:effectLst>
            <a:extLst/>
          </p:spPr>
        </p:cxnSp>
        <p:cxnSp>
          <p:nvCxnSpPr>
            <p:cNvPr id="30" name="Straight Connector 29"/>
            <p:cNvCxnSpPr>
              <a:cxnSpLocks noChangeShapeType="1"/>
            </p:cNvCxnSpPr>
            <p:nvPr/>
          </p:nvCxnSpPr>
          <p:spPr bwMode="auto">
            <a:xfrm>
              <a:off x="4699715" y="4953000"/>
              <a:ext cx="1404938" cy="0"/>
            </a:xfrm>
            <a:prstGeom prst="line">
              <a:avLst/>
            </a:prstGeom>
            <a:noFill/>
            <a:ln w="25400">
              <a:solidFill>
                <a:schemeClr val="tx2"/>
              </a:solidFill>
              <a:round/>
              <a:headEnd type="oval" w="lg" len="lg"/>
              <a:tailEnd/>
            </a:ln>
            <a:effectLst>
              <a:outerShdw blurRad="40000" dist="20000" dir="5400000" rotWithShape="0">
                <a:srgbClr val="808080">
                  <a:alpha val="37999"/>
                </a:srgbClr>
              </a:outerShdw>
            </a:effectLst>
            <a:extLst/>
          </p:spPr>
        </p:cxnSp>
        <p:cxnSp>
          <p:nvCxnSpPr>
            <p:cNvPr id="31" name="Straight Connector 30"/>
            <p:cNvCxnSpPr>
              <a:cxnSpLocks noChangeShapeType="1"/>
            </p:cNvCxnSpPr>
            <p:nvPr/>
          </p:nvCxnSpPr>
          <p:spPr bwMode="auto">
            <a:xfrm>
              <a:off x="4691207" y="5900613"/>
              <a:ext cx="1404938" cy="0"/>
            </a:xfrm>
            <a:prstGeom prst="line">
              <a:avLst/>
            </a:prstGeom>
            <a:noFill/>
            <a:ln w="25400">
              <a:solidFill>
                <a:schemeClr val="tx1">
                  <a:lumMod val="65000"/>
                  <a:lumOff val="35000"/>
                </a:schemeClr>
              </a:solidFill>
              <a:round/>
              <a:headEnd type="oval" w="lg" len="lg"/>
              <a:tailEnd/>
            </a:ln>
            <a:effectLst>
              <a:outerShdw blurRad="40000" dist="20000" dir="5400000" rotWithShape="0">
                <a:srgbClr val="808080">
                  <a:alpha val="37999"/>
                </a:srgbClr>
              </a:outerShdw>
            </a:effectLst>
            <a:extLst/>
          </p:spPr>
        </p:cxnSp>
      </p:grpSp>
      <p:sp>
        <p:nvSpPr>
          <p:cNvPr id="42" name="Rektangel 97"/>
          <p:cNvSpPr>
            <a:spLocks noChangeArrowheads="1"/>
          </p:cNvSpPr>
          <p:nvPr/>
        </p:nvSpPr>
        <p:spPr bwMode="auto">
          <a:xfrm>
            <a:off x="5928720" y="2385120"/>
            <a:ext cx="6506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noProof="1" smtClean="0">
                <a:solidFill>
                  <a:schemeClr val="tx1">
                    <a:lumMod val="75000"/>
                    <a:lumOff val="25000"/>
                  </a:schemeClr>
                </a:solidFill>
              </a:rPr>
              <a:t>Nigerian Country Profile on OSH 2016</a:t>
            </a:r>
            <a:endParaRPr lang="da-DK" sz="2000" b="1" dirty="0">
              <a:solidFill>
                <a:schemeClr val="tx1">
                  <a:lumMod val="75000"/>
                  <a:lumOff val="25000"/>
                </a:schemeClr>
              </a:solidFill>
            </a:endParaRPr>
          </a:p>
        </p:txBody>
      </p:sp>
      <p:sp>
        <p:nvSpPr>
          <p:cNvPr id="43" name="Rektangel 97"/>
          <p:cNvSpPr>
            <a:spLocks noChangeArrowheads="1"/>
          </p:cNvSpPr>
          <p:nvPr/>
        </p:nvSpPr>
        <p:spPr bwMode="auto">
          <a:xfrm>
            <a:off x="5889935" y="3408387"/>
            <a:ext cx="74480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noProof="1" smtClean="0">
                <a:solidFill>
                  <a:schemeClr val="tx1">
                    <a:lumMod val="75000"/>
                    <a:lumOff val="25000"/>
                  </a:schemeClr>
                </a:solidFill>
              </a:rPr>
              <a:t>Risk Management – Core element Technical Capacity</a:t>
            </a:r>
            <a:endParaRPr lang="da-DK" sz="2000" b="1" dirty="0">
              <a:solidFill>
                <a:schemeClr val="tx1">
                  <a:lumMod val="75000"/>
                  <a:lumOff val="25000"/>
                </a:schemeClr>
              </a:solidFill>
            </a:endParaRPr>
          </a:p>
        </p:txBody>
      </p:sp>
      <p:sp>
        <p:nvSpPr>
          <p:cNvPr id="44" name="Rektangel 97"/>
          <p:cNvSpPr>
            <a:spLocks noChangeArrowheads="1"/>
          </p:cNvSpPr>
          <p:nvPr/>
        </p:nvSpPr>
        <p:spPr bwMode="auto">
          <a:xfrm>
            <a:off x="5889935" y="3983817"/>
            <a:ext cx="5507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noProof="1" smtClean="0">
                <a:solidFill>
                  <a:schemeClr val="tx1">
                    <a:lumMod val="75000"/>
                    <a:lumOff val="25000"/>
                  </a:schemeClr>
                </a:solidFill>
              </a:rPr>
              <a:t>Paragigm Shift - Risk Based Thinking</a:t>
            </a:r>
            <a:endParaRPr lang="da-DK" sz="2000" b="1" dirty="0">
              <a:solidFill>
                <a:schemeClr val="tx1">
                  <a:lumMod val="75000"/>
                  <a:lumOff val="25000"/>
                </a:schemeClr>
              </a:solidFill>
            </a:endParaRPr>
          </a:p>
        </p:txBody>
      </p:sp>
      <p:sp>
        <p:nvSpPr>
          <p:cNvPr id="45" name="Rektangel 97"/>
          <p:cNvSpPr>
            <a:spLocks noChangeArrowheads="1"/>
          </p:cNvSpPr>
          <p:nvPr/>
        </p:nvSpPr>
        <p:spPr bwMode="auto">
          <a:xfrm>
            <a:off x="5928720" y="4431649"/>
            <a:ext cx="6928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a-DK" sz="2000" b="1" dirty="0" smtClean="0">
                <a:solidFill>
                  <a:schemeClr val="tx1">
                    <a:lumMod val="75000"/>
                    <a:lumOff val="25000"/>
                  </a:schemeClr>
                </a:solidFill>
              </a:rPr>
              <a:t>Risk Management guidelines, Principles and framework</a:t>
            </a:r>
            <a:endParaRPr lang="da-DK" sz="2000" b="1" dirty="0">
              <a:solidFill>
                <a:schemeClr val="tx1">
                  <a:lumMod val="75000"/>
                  <a:lumOff val="25000"/>
                </a:schemeClr>
              </a:solidFill>
            </a:endParaRPr>
          </a:p>
        </p:txBody>
      </p:sp>
      <p:sp>
        <p:nvSpPr>
          <p:cNvPr id="46" name="Rektangel 97"/>
          <p:cNvSpPr>
            <a:spLocks noChangeArrowheads="1"/>
          </p:cNvSpPr>
          <p:nvPr/>
        </p:nvSpPr>
        <p:spPr bwMode="auto">
          <a:xfrm>
            <a:off x="5928719" y="4929206"/>
            <a:ext cx="5507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noProof="1" smtClean="0">
                <a:solidFill>
                  <a:schemeClr val="tx1">
                    <a:lumMod val="75000"/>
                    <a:lumOff val="25000"/>
                  </a:schemeClr>
                </a:solidFill>
              </a:rPr>
              <a:t>Elements of the Risk Management Process</a:t>
            </a:r>
            <a:endParaRPr lang="da-DK" sz="2000" b="1" dirty="0">
              <a:solidFill>
                <a:schemeClr val="tx1">
                  <a:lumMod val="75000"/>
                  <a:lumOff val="25000"/>
                </a:schemeClr>
              </a:solidFill>
            </a:endParaRPr>
          </a:p>
        </p:txBody>
      </p:sp>
      <p:sp>
        <p:nvSpPr>
          <p:cNvPr id="47" name="Rektangel 97"/>
          <p:cNvSpPr>
            <a:spLocks noChangeArrowheads="1"/>
          </p:cNvSpPr>
          <p:nvPr/>
        </p:nvSpPr>
        <p:spPr bwMode="auto">
          <a:xfrm>
            <a:off x="5928719" y="2872867"/>
            <a:ext cx="6506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noProof="1" smtClean="0">
                <a:solidFill>
                  <a:schemeClr val="tx1">
                    <a:lumMod val="75000"/>
                    <a:lumOff val="25000"/>
                  </a:schemeClr>
                </a:solidFill>
              </a:rPr>
              <a:t>Participatory &amp; System approach </a:t>
            </a:r>
            <a:endParaRPr lang="da-DK" sz="2000" b="1" dirty="0">
              <a:solidFill>
                <a:schemeClr val="tx1">
                  <a:lumMod val="75000"/>
                  <a:lumOff val="25000"/>
                </a:schemeClr>
              </a:solidFill>
            </a:endParaRPr>
          </a:p>
        </p:txBody>
      </p:sp>
      <p:sp>
        <p:nvSpPr>
          <p:cNvPr id="48" name="Rektangel 97"/>
          <p:cNvSpPr>
            <a:spLocks noChangeArrowheads="1"/>
          </p:cNvSpPr>
          <p:nvPr/>
        </p:nvSpPr>
        <p:spPr bwMode="auto">
          <a:xfrm>
            <a:off x="5928720" y="5372860"/>
            <a:ext cx="55070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noProof="1" smtClean="0">
                <a:solidFill>
                  <a:schemeClr val="tx1">
                    <a:lumMod val="75000"/>
                    <a:lumOff val="25000"/>
                  </a:schemeClr>
                </a:solidFill>
              </a:rPr>
              <a:t>Risk Management tools for safety professionals</a:t>
            </a:r>
            <a:endParaRPr lang="da-DK" sz="2000" b="1" dirty="0">
              <a:solidFill>
                <a:schemeClr val="tx1">
                  <a:lumMod val="75000"/>
                  <a:lumOff val="25000"/>
                </a:schemeClr>
              </a:solidFill>
            </a:endParaRPr>
          </a:p>
        </p:txBody>
      </p:sp>
      <p:grpSp>
        <p:nvGrpSpPr>
          <p:cNvPr id="19" name="Group 60"/>
          <p:cNvGrpSpPr>
            <a:grpSpLocks/>
          </p:cNvGrpSpPr>
          <p:nvPr/>
        </p:nvGrpSpPr>
        <p:grpSpPr bwMode="auto">
          <a:xfrm>
            <a:off x="3410260" y="2549457"/>
            <a:ext cx="1108075" cy="989012"/>
            <a:chOff x="1049980" y="2083394"/>
            <a:chExt cx="1001740" cy="906356"/>
          </a:xfrm>
          <a:solidFill>
            <a:schemeClr val="bg1"/>
          </a:solidFill>
        </p:grpSpPr>
        <p:sp>
          <p:nvSpPr>
            <p:cNvPr id="20" name="Rectangle 19"/>
            <p:cNvSpPr>
              <a:spLocks noChangeArrowheads="1"/>
            </p:cNvSpPr>
            <p:nvPr/>
          </p:nvSpPr>
          <p:spPr bwMode="auto">
            <a:xfrm rot="2700000">
              <a:off x="1152926" y="2090955"/>
              <a:ext cx="906356" cy="891232"/>
            </a:xfrm>
            <a:prstGeom prst="rect">
              <a:avLst/>
            </a:prstGeom>
            <a:grpFill/>
            <a:ln w="9525">
              <a:solidFill>
                <a:srgbClr val="00618E"/>
              </a:solidFill>
              <a:miter lim="800000"/>
              <a:headEnd/>
              <a:tailEnd/>
            </a:ln>
            <a:effectLst>
              <a:outerShdw blurRad="127000" dist="101600" dir="5400000" algn="tl" rotWithShape="0">
                <a:srgbClr val="808080">
                  <a:alpha val="42999"/>
                </a:srgbClr>
              </a:outerShdw>
            </a:effectLst>
          </p:spPr>
          <p:txBody>
            <a:bodyPr anchor="ctr"/>
            <a:lstStyle/>
            <a:p>
              <a:pPr algn="ctr" fontAlgn="auto">
                <a:spcBef>
                  <a:spcPts val="0"/>
                </a:spcBef>
                <a:spcAft>
                  <a:spcPts val="0"/>
                </a:spcAft>
                <a:defRPr/>
              </a:pPr>
              <a:endParaRPr lang="en-US" dirty="0">
                <a:solidFill>
                  <a:srgbClr val="FFFFFF"/>
                </a:solidFill>
                <a:latin typeface="Calibri" pitchFamily="-112" charset="0"/>
                <a:ea typeface="ＭＳ Ｐゴシック" pitchFamily="-112" charset="-128"/>
                <a:cs typeface="+mn-cs"/>
              </a:endParaRPr>
            </a:p>
          </p:txBody>
        </p:sp>
        <p:sp>
          <p:nvSpPr>
            <p:cNvPr id="21" name="Rectangle 13"/>
            <p:cNvSpPr>
              <a:spLocks/>
            </p:cNvSpPr>
            <p:nvPr/>
          </p:nvSpPr>
          <p:spPr bwMode="auto">
            <a:xfrm rot="2700000">
              <a:off x="1196746" y="1995212"/>
              <a:ext cx="586010" cy="879542"/>
            </a:xfrm>
            <a:custGeom>
              <a:avLst/>
              <a:gdLst>
                <a:gd name="T0" fmla="*/ 0 w 1038166"/>
                <a:gd name="T1" fmla="*/ 0 h 1792000"/>
                <a:gd name="T2" fmla="*/ 134640 w 1038166"/>
                <a:gd name="T3" fmla="*/ 503 h 1792000"/>
                <a:gd name="T4" fmla="*/ 362058 w 1038166"/>
                <a:gd name="T5" fmla="*/ 472180 h 1792000"/>
                <a:gd name="T6" fmla="*/ 0 w 1038166"/>
                <a:gd name="T7" fmla="*/ 469272 h 1792000"/>
                <a:gd name="T8" fmla="*/ 0 w 1038166"/>
                <a:gd name="T9" fmla="*/ 0 h 1792000"/>
                <a:gd name="T10" fmla="*/ 0 60000 65536"/>
                <a:gd name="T11" fmla="*/ 0 60000 65536"/>
                <a:gd name="T12" fmla="*/ 0 60000 65536"/>
                <a:gd name="T13" fmla="*/ 0 60000 65536"/>
                <a:gd name="T14" fmla="*/ 0 60000 65536"/>
                <a:gd name="T15" fmla="*/ 0 w 1038166"/>
                <a:gd name="T16" fmla="*/ 0 h 1792000"/>
                <a:gd name="T17" fmla="*/ 1038166 w 1038166"/>
                <a:gd name="T18" fmla="*/ 1792000 h 1792000"/>
              </a:gdLst>
              <a:ahLst/>
              <a:cxnLst>
                <a:cxn ang="T10">
                  <a:pos x="T0" y="T1"/>
                </a:cxn>
                <a:cxn ang="T11">
                  <a:pos x="T2" y="T3"/>
                </a:cxn>
                <a:cxn ang="T12">
                  <a:pos x="T4" y="T5"/>
                </a:cxn>
                <a:cxn ang="T13">
                  <a:pos x="T6" y="T7"/>
                </a:cxn>
                <a:cxn ang="T14">
                  <a:pos x="T8" y="T9"/>
                </a:cxn>
              </a:cxnLst>
              <a:rect l="T15" t="T16" r="T17" b="T18"/>
              <a:pathLst>
                <a:path w="1038166" h="1792000">
                  <a:moveTo>
                    <a:pt x="0" y="0"/>
                  </a:moveTo>
                  <a:lnTo>
                    <a:pt x="386066" y="1909"/>
                  </a:lnTo>
                  <a:lnTo>
                    <a:pt x="1038166" y="1792000"/>
                  </a:lnTo>
                  <a:lnTo>
                    <a:pt x="0" y="17809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grpSp>
      <p:grpSp>
        <p:nvGrpSpPr>
          <p:cNvPr id="54" name="Group 53"/>
          <p:cNvGrpSpPr/>
          <p:nvPr/>
        </p:nvGrpSpPr>
        <p:grpSpPr>
          <a:xfrm>
            <a:off x="3081480" y="405409"/>
            <a:ext cx="7935912" cy="1828800"/>
            <a:chOff x="3081480" y="236728"/>
            <a:chExt cx="7935912" cy="1828800"/>
          </a:xfrm>
        </p:grpSpPr>
        <p:sp>
          <p:nvSpPr>
            <p:cNvPr id="51" name="Right Arrow 50"/>
            <p:cNvSpPr/>
            <p:nvPr/>
          </p:nvSpPr>
          <p:spPr bwMode="auto">
            <a:xfrm>
              <a:off x="3081480" y="236728"/>
              <a:ext cx="7935912" cy="1828800"/>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charset="-128"/>
              </a:endParaRPr>
            </a:p>
          </p:txBody>
        </p:sp>
        <p:sp>
          <p:nvSpPr>
            <p:cNvPr id="52" name="TextBox 90"/>
            <p:cNvSpPr txBox="1">
              <a:spLocks noChangeArrowheads="1"/>
            </p:cNvSpPr>
            <p:nvPr/>
          </p:nvSpPr>
          <p:spPr bwMode="auto">
            <a:xfrm>
              <a:off x="3360038" y="727364"/>
              <a:ext cx="6335713" cy="830997"/>
            </a:xfrm>
            <a:prstGeom prst="rect">
              <a:avLst/>
            </a:prstGeom>
            <a:solidFill>
              <a:schemeClr val="bg1"/>
            </a:solid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fontAlgn="auto" hangingPunct="1">
                <a:spcBef>
                  <a:spcPts val="0"/>
                </a:spcBef>
                <a:spcAft>
                  <a:spcPts val="0"/>
                </a:spcAft>
                <a:defRPr/>
              </a:pPr>
              <a:r>
                <a:rPr lang="en-IN" sz="2400" b="1" dirty="0" smtClean="0">
                  <a:latin typeface="Arial" pitchFamily="34" charset="0"/>
                </a:rPr>
                <a:t>At the end of this presentation. we will share ideas on:</a:t>
              </a:r>
              <a:endParaRPr lang="nb-NO" sz="2400" b="1" dirty="0">
                <a:latin typeface="Arial" pitchFamily="34" charset="0"/>
              </a:endParaRPr>
            </a:p>
          </p:txBody>
        </p:sp>
      </p:grpSp>
    </p:spTree>
    <p:extLst>
      <p:ext uri="{BB962C8B-B14F-4D97-AF65-F5344CB8AC3E}">
        <p14:creationId xmlns:p14="http://schemas.microsoft.com/office/powerpoint/2010/main" val="1497031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250" fill="hold"/>
                                        <p:tgtEl>
                                          <p:spTgt spid="42"/>
                                        </p:tgtEl>
                                        <p:attrNameLst>
                                          <p:attrName>ppt_x</p:attrName>
                                        </p:attrNameLst>
                                      </p:cBhvr>
                                      <p:tavLst>
                                        <p:tav tm="0">
                                          <p:val>
                                            <p:strVal val="1+#ppt_w/2"/>
                                          </p:val>
                                        </p:tav>
                                        <p:tav tm="100000">
                                          <p:val>
                                            <p:strVal val="#ppt_x"/>
                                          </p:val>
                                        </p:tav>
                                      </p:tavLst>
                                    </p:anim>
                                    <p:anim calcmode="lin" valueType="num">
                                      <p:cBhvr additive="base">
                                        <p:cTn id="8" dur="250" fill="hold"/>
                                        <p:tgtEl>
                                          <p:spTgt spid="42"/>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250" fill="hold"/>
                                        <p:tgtEl>
                                          <p:spTgt spid="43"/>
                                        </p:tgtEl>
                                        <p:attrNameLst>
                                          <p:attrName>ppt_x</p:attrName>
                                        </p:attrNameLst>
                                      </p:cBhvr>
                                      <p:tavLst>
                                        <p:tav tm="0">
                                          <p:val>
                                            <p:strVal val="1+#ppt_w/2"/>
                                          </p:val>
                                        </p:tav>
                                        <p:tav tm="100000">
                                          <p:val>
                                            <p:strVal val="#ppt_x"/>
                                          </p:val>
                                        </p:tav>
                                      </p:tavLst>
                                    </p:anim>
                                    <p:anim calcmode="lin" valueType="num">
                                      <p:cBhvr additive="base">
                                        <p:cTn id="12" dur="250" fill="hold"/>
                                        <p:tgtEl>
                                          <p:spTgt spid="43"/>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250" fill="hold"/>
                                        <p:tgtEl>
                                          <p:spTgt spid="44"/>
                                        </p:tgtEl>
                                        <p:attrNameLst>
                                          <p:attrName>ppt_x</p:attrName>
                                        </p:attrNameLst>
                                      </p:cBhvr>
                                      <p:tavLst>
                                        <p:tav tm="0">
                                          <p:val>
                                            <p:strVal val="1+#ppt_w/2"/>
                                          </p:val>
                                        </p:tav>
                                        <p:tav tm="100000">
                                          <p:val>
                                            <p:strVal val="#ppt_x"/>
                                          </p:val>
                                        </p:tav>
                                      </p:tavLst>
                                    </p:anim>
                                    <p:anim calcmode="lin" valueType="num">
                                      <p:cBhvr additive="base">
                                        <p:cTn id="16" dur="250" fill="hold"/>
                                        <p:tgtEl>
                                          <p:spTgt spid="44"/>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250" fill="hold"/>
                                        <p:tgtEl>
                                          <p:spTgt spid="45"/>
                                        </p:tgtEl>
                                        <p:attrNameLst>
                                          <p:attrName>ppt_x</p:attrName>
                                        </p:attrNameLst>
                                      </p:cBhvr>
                                      <p:tavLst>
                                        <p:tav tm="0">
                                          <p:val>
                                            <p:strVal val="1+#ppt_w/2"/>
                                          </p:val>
                                        </p:tav>
                                        <p:tav tm="100000">
                                          <p:val>
                                            <p:strVal val="#ppt_x"/>
                                          </p:val>
                                        </p:tav>
                                      </p:tavLst>
                                    </p:anim>
                                    <p:anim calcmode="lin" valueType="num">
                                      <p:cBhvr additive="base">
                                        <p:cTn id="20" dur="250" fill="hold"/>
                                        <p:tgtEl>
                                          <p:spTgt spid="45"/>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250" fill="hold"/>
                                        <p:tgtEl>
                                          <p:spTgt spid="46"/>
                                        </p:tgtEl>
                                        <p:attrNameLst>
                                          <p:attrName>ppt_x</p:attrName>
                                        </p:attrNameLst>
                                      </p:cBhvr>
                                      <p:tavLst>
                                        <p:tav tm="0">
                                          <p:val>
                                            <p:strVal val="1+#ppt_w/2"/>
                                          </p:val>
                                        </p:tav>
                                        <p:tav tm="100000">
                                          <p:val>
                                            <p:strVal val="#ppt_x"/>
                                          </p:val>
                                        </p:tav>
                                      </p:tavLst>
                                    </p:anim>
                                    <p:anim calcmode="lin" valueType="num">
                                      <p:cBhvr additive="base">
                                        <p:cTn id="24" dur="250" fill="hold"/>
                                        <p:tgtEl>
                                          <p:spTgt spid="46"/>
                                        </p:tgtEl>
                                        <p:attrNameLst>
                                          <p:attrName>ppt_y</p:attrName>
                                        </p:attrNameLst>
                                      </p:cBhvr>
                                      <p:tavLst>
                                        <p:tav tm="0">
                                          <p:val>
                                            <p:strVal val="#ppt_y"/>
                                          </p:val>
                                        </p:tav>
                                        <p:tav tm="100000">
                                          <p:val>
                                            <p:strVal val="#ppt_y"/>
                                          </p:val>
                                        </p:tav>
                                      </p:tavLst>
                                    </p:anim>
                                  </p:childTnLst>
                                </p:cTn>
                              </p:par>
                              <p:par>
                                <p:cTn id="25" presetID="7" presetClass="entr" presetSubtype="2"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250" fill="hold"/>
                                        <p:tgtEl>
                                          <p:spTgt spid="47"/>
                                        </p:tgtEl>
                                        <p:attrNameLst>
                                          <p:attrName>ppt_x</p:attrName>
                                        </p:attrNameLst>
                                      </p:cBhvr>
                                      <p:tavLst>
                                        <p:tav tm="0">
                                          <p:val>
                                            <p:strVal val="1+#ppt_w/2"/>
                                          </p:val>
                                        </p:tav>
                                        <p:tav tm="100000">
                                          <p:val>
                                            <p:strVal val="#ppt_x"/>
                                          </p:val>
                                        </p:tav>
                                      </p:tavLst>
                                    </p:anim>
                                    <p:anim calcmode="lin" valueType="num">
                                      <p:cBhvr additive="base">
                                        <p:cTn id="28" dur="250" fill="hold"/>
                                        <p:tgtEl>
                                          <p:spTgt spid="47"/>
                                        </p:tgtEl>
                                        <p:attrNameLst>
                                          <p:attrName>ppt_y</p:attrName>
                                        </p:attrNameLst>
                                      </p:cBhvr>
                                      <p:tavLst>
                                        <p:tav tm="0">
                                          <p:val>
                                            <p:strVal val="#ppt_y"/>
                                          </p:val>
                                        </p:tav>
                                        <p:tav tm="100000">
                                          <p:val>
                                            <p:strVal val="#ppt_y"/>
                                          </p:val>
                                        </p:tav>
                                      </p:tavLst>
                                    </p:anim>
                                  </p:childTnLst>
                                </p:cTn>
                              </p:par>
                              <p:par>
                                <p:cTn id="29" presetID="7" presetClass="entr" presetSubtype="2"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250" fill="hold"/>
                                        <p:tgtEl>
                                          <p:spTgt spid="48"/>
                                        </p:tgtEl>
                                        <p:attrNameLst>
                                          <p:attrName>ppt_x</p:attrName>
                                        </p:attrNameLst>
                                      </p:cBhvr>
                                      <p:tavLst>
                                        <p:tav tm="0">
                                          <p:val>
                                            <p:strVal val="1+#ppt_w/2"/>
                                          </p:val>
                                        </p:tav>
                                        <p:tav tm="100000">
                                          <p:val>
                                            <p:strVal val="#ppt_x"/>
                                          </p:val>
                                        </p:tav>
                                      </p:tavLst>
                                    </p:anim>
                                    <p:anim calcmode="lin" valueType="num">
                                      <p:cBhvr additive="base">
                                        <p:cTn id="32" dur="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3814699"/>
            <a:ext cx="2830286" cy="2924238"/>
          </a:xfrm>
          <a:prstGeom prst="rect">
            <a:avLst/>
          </a:prstGeom>
        </p:spPr>
      </p:pic>
      <p:graphicFrame>
        <p:nvGraphicFramePr>
          <p:cNvPr id="3" name="Diagram 2"/>
          <p:cNvGraphicFramePr/>
          <p:nvPr>
            <p:extLst>
              <p:ext uri="{D42A27DB-BD31-4B8C-83A1-F6EECF244321}">
                <p14:modId xmlns:p14="http://schemas.microsoft.com/office/powerpoint/2010/main" val="1461782667"/>
              </p:ext>
            </p:extLst>
          </p:nvPr>
        </p:nvGraphicFramePr>
        <p:xfrm>
          <a:off x="3309256" y="371323"/>
          <a:ext cx="8621487" cy="5768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flipV="1">
            <a:off x="856343" y="203200"/>
            <a:ext cx="6168571" cy="3773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814286" y="6466114"/>
            <a:ext cx="7373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3828" y="203200"/>
            <a:ext cx="3773715" cy="769441"/>
          </a:xfrm>
          <a:prstGeom prst="rect">
            <a:avLst/>
          </a:prstGeom>
          <a:noFill/>
        </p:spPr>
        <p:txBody>
          <a:bodyPr wrap="square" rtlCol="0">
            <a:spAutoFit/>
          </a:bodyPr>
          <a:lstStyle/>
          <a:p>
            <a:r>
              <a:rPr lang="en-US" sz="4400" b="1" dirty="0" smtClean="0"/>
              <a:t>Framework</a:t>
            </a:r>
            <a:endParaRPr lang="en-US" sz="4400" b="1" dirty="0"/>
          </a:p>
        </p:txBody>
      </p:sp>
      <p:sp>
        <p:nvSpPr>
          <p:cNvPr id="11" name="TextBox 10"/>
          <p:cNvSpPr txBox="1"/>
          <p:nvPr/>
        </p:nvSpPr>
        <p:spPr>
          <a:xfrm rot="19674120">
            <a:off x="3468914" y="1472239"/>
            <a:ext cx="1509486" cy="377371"/>
          </a:xfrm>
          <a:prstGeom prst="rect">
            <a:avLst/>
          </a:prstGeom>
          <a:solidFill>
            <a:srgbClr val="E7F6FF"/>
          </a:solidFill>
        </p:spPr>
        <p:txBody>
          <a:bodyPr wrap="square" rtlCol="0">
            <a:spAutoFit/>
          </a:bodyPr>
          <a:lstStyle/>
          <a:p>
            <a:r>
              <a:rPr lang="en-US" dirty="0" smtClean="0"/>
              <a:t>PDCA Model</a:t>
            </a:r>
            <a:endParaRPr lang="en-US" dirty="0"/>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1653" y="1139250"/>
            <a:ext cx="1602633" cy="1335527"/>
          </a:xfrm>
          <a:prstGeom prst="rect">
            <a:avLst/>
          </a:prstGeom>
        </p:spPr>
      </p:pic>
    </p:spTree>
    <p:extLst>
      <p:ext uri="{BB962C8B-B14F-4D97-AF65-F5344CB8AC3E}">
        <p14:creationId xmlns:p14="http://schemas.microsoft.com/office/powerpoint/2010/main" val="529315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2" y="62954"/>
            <a:ext cx="6452326" cy="781787"/>
          </a:xfrm>
        </p:spPr>
        <p:txBody>
          <a:bodyPr>
            <a:normAutofit/>
          </a:bodyPr>
          <a:lstStyle/>
          <a:p>
            <a:r>
              <a:rPr lang="en-US" sz="3600" b="0" dirty="0" smtClean="0">
                <a:solidFill>
                  <a:srgbClr val="002060"/>
                </a:solidFill>
              </a:rPr>
              <a:t>RISK Management Processes</a:t>
            </a:r>
            <a:endParaRPr lang="en-US" sz="3600" b="0" dirty="0">
              <a:solidFill>
                <a:srgbClr val="002060"/>
              </a:solidFill>
            </a:endParaRPr>
          </a:p>
        </p:txBody>
      </p:sp>
      <p:pic>
        <p:nvPicPr>
          <p:cNvPr id="4" name="Picture 3"/>
          <p:cNvPicPr>
            <a:picLocks noChangeAspect="1"/>
          </p:cNvPicPr>
          <p:nvPr/>
        </p:nvPicPr>
        <p:blipFill rotWithShape="1">
          <a:blip r:embed="rId3"/>
          <a:srcRect l="-1" t="5982" r="-1186" b="-1"/>
          <a:stretch/>
        </p:blipFill>
        <p:spPr>
          <a:xfrm>
            <a:off x="0" y="2121044"/>
            <a:ext cx="4847771" cy="4243469"/>
          </a:xfrm>
          <a:prstGeom prst="rect">
            <a:avLst/>
          </a:prstGeom>
        </p:spPr>
      </p:pic>
      <p:graphicFrame>
        <p:nvGraphicFramePr>
          <p:cNvPr id="5" name="Object 4">
            <a:extLst>
              <a:ext uri="{FF2B5EF4-FFF2-40B4-BE49-F238E27FC236}">
                <a16:creationId xmlns:a16="http://schemas.microsoft.com/office/drawing/2014/main" id="{34764824-D114-4C4D-AD19-6D5F63B1834D}"/>
              </a:ext>
            </a:extLst>
          </p:cNvPr>
          <p:cNvGraphicFramePr>
            <a:graphicFrameLocks noChangeAspect="1"/>
          </p:cNvGraphicFramePr>
          <p:nvPr>
            <p:extLst>
              <p:ext uri="{D42A27DB-BD31-4B8C-83A1-F6EECF244321}">
                <p14:modId xmlns:p14="http://schemas.microsoft.com/office/powerpoint/2010/main" val="2969016432"/>
              </p:ext>
            </p:extLst>
          </p:nvPr>
        </p:nvGraphicFramePr>
        <p:xfrm>
          <a:off x="6891127" y="49434"/>
          <a:ext cx="4850929" cy="6808566"/>
        </p:xfrm>
        <a:graphic>
          <a:graphicData uri="http://schemas.openxmlformats.org/presentationml/2006/ole">
            <mc:AlternateContent xmlns:mc="http://schemas.openxmlformats.org/markup-compatibility/2006">
              <mc:Choice xmlns:v="urn:schemas-microsoft-com:vml" Requires="v">
                <p:oleObj spid="_x0000_s9230" name="Visio" r:id="rId4" imgW="3143309" imgH="5686517" progId="Visio.Drawing.15">
                  <p:embed/>
                </p:oleObj>
              </mc:Choice>
              <mc:Fallback>
                <p:oleObj name="Visio" r:id="rId4" imgW="3143309" imgH="5686517" progId="Visio.Drawing.15">
                  <p:embed/>
                  <p:pic>
                    <p:nvPicPr>
                      <p:cNvPr id="2" name="Object 1">
                        <a:extLst>
                          <a:ext uri="{FF2B5EF4-FFF2-40B4-BE49-F238E27FC236}">
                            <a16:creationId xmlns:a16="http://schemas.microsoft.com/office/drawing/2014/main" id="{34764824-D114-4C4D-AD19-6D5F63B183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127" y="49434"/>
                        <a:ext cx="4850929" cy="6808566"/>
                      </a:xfrm>
                      <a:prstGeom prst="rect">
                        <a:avLst/>
                      </a:prstGeom>
                      <a:noFill/>
                    </p:spPr>
                  </p:pic>
                </p:oleObj>
              </mc:Fallback>
            </mc:AlternateContent>
          </a:graphicData>
        </a:graphic>
      </p:graphicFrame>
      <p:cxnSp>
        <p:nvCxnSpPr>
          <p:cNvPr id="6" name="Straight Arrow Connector 5"/>
          <p:cNvCxnSpPr/>
          <p:nvPr/>
        </p:nvCxnSpPr>
        <p:spPr>
          <a:xfrm flipV="1">
            <a:off x="3971109" y="2699658"/>
            <a:ext cx="2920018" cy="153872"/>
          </a:xfrm>
          <a:prstGeom prst="straightConnector1">
            <a:avLst/>
          </a:prstGeom>
          <a:ln w="76200">
            <a:solidFill>
              <a:srgbClr val="3399FF"/>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1435194">
            <a:off x="5181600" y="2322286"/>
            <a:ext cx="1509486" cy="377371"/>
          </a:xfrm>
          <a:prstGeom prst="rect">
            <a:avLst/>
          </a:prstGeom>
          <a:solidFill>
            <a:srgbClr val="E7F6FF"/>
          </a:solidFill>
        </p:spPr>
        <p:txBody>
          <a:bodyPr wrap="square" rtlCol="0">
            <a:spAutoFit/>
          </a:bodyPr>
          <a:lstStyle/>
          <a:p>
            <a:r>
              <a:rPr lang="en-US" dirty="0" smtClean="0"/>
              <a:t>PDCA Model</a:t>
            </a:r>
            <a:endParaRPr lang="en-US" dirty="0"/>
          </a:p>
        </p:txBody>
      </p:sp>
      <p:grpSp>
        <p:nvGrpSpPr>
          <p:cNvPr id="11" name="Group 10"/>
          <p:cNvGrpSpPr/>
          <p:nvPr/>
        </p:nvGrpSpPr>
        <p:grpSpPr>
          <a:xfrm rot="887521">
            <a:off x="4219202" y="4214819"/>
            <a:ext cx="2659877" cy="725565"/>
            <a:chOff x="4361129" y="2474686"/>
            <a:chExt cx="2659877" cy="725565"/>
          </a:xfrm>
        </p:grpSpPr>
        <p:cxnSp>
          <p:nvCxnSpPr>
            <p:cNvPr id="9" name="Straight Arrow Connector 8"/>
            <p:cNvCxnSpPr/>
            <p:nvPr/>
          </p:nvCxnSpPr>
          <p:spPr>
            <a:xfrm rot="20712479">
              <a:off x="4361129" y="2678558"/>
              <a:ext cx="2659877" cy="521693"/>
            </a:xfrm>
            <a:prstGeom prst="straightConnector1">
              <a:avLst/>
            </a:prstGeom>
            <a:ln w="76200">
              <a:solidFill>
                <a:srgbClr val="3399F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21435194">
              <a:off x="5334000" y="2474686"/>
              <a:ext cx="1509486" cy="377371"/>
            </a:xfrm>
            <a:prstGeom prst="rect">
              <a:avLst/>
            </a:prstGeom>
            <a:solidFill>
              <a:srgbClr val="E7F6FF"/>
            </a:solidFill>
          </p:spPr>
          <p:txBody>
            <a:bodyPr wrap="square" rtlCol="0">
              <a:spAutoFit/>
            </a:bodyPr>
            <a:lstStyle/>
            <a:p>
              <a:r>
                <a:rPr lang="en-US" dirty="0" smtClean="0"/>
                <a:t>PDCA Model</a:t>
              </a:r>
              <a:endParaRPr lang="en-US" dirty="0"/>
            </a:p>
          </p:txBody>
        </p:sp>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332" y="839808"/>
            <a:ext cx="1425942" cy="1188285"/>
          </a:xfrm>
          <a:prstGeom prst="rect">
            <a:avLst/>
          </a:prstGeom>
        </p:spPr>
      </p:pic>
    </p:spTree>
    <p:extLst>
      <p:ext uri="{BB962C8B-B14F-4D97-AF65-F5344CB8AC3E}">
        <p14:creationId xmlns:p14="http://schemas.microsoft.com/office/powerpoint/2010/main" val="4085876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6150" y="397235"/>
            <a:ext cx="7181850" cy="2335212"/>
          </a:xfrm>
        </p:spPr>
        <p:txBody>
          <a:bodyPr/>
          <a:lstStyle/>
          <a:p>
            <a:r>
              <a:rPr lang="en-US" dirty="0" smtClean="0"/>
              <a:t>Risk Management Processes &amp; Tools</a:t>
            </a:r>
            <a:br>
              <a:rPr lang="en-US" dirty="0" smtClean="0"/>
            </a:br>
            <a:endParaRPr lang="en-US" dirty="0"/>
          </a:p>
        </p:txBody>
      </p:sp>
      <p:sp>
        <p:nvSpPr>
          <p:cNvPr id="3" name="Subtitle 2"/>
          <p:cNvSpPr>
            <a:spLocks noGrp="1"/>
          </p:cNvSpPr>
          <p:nvPr>
            <p:ph type="subTitle" idx="1"/>
          </p:nvPr>
        </p:nvSpPr>
        <p:spPr>
          <a:xfrm>
            <a:off x="3642904" y="2167145"/>
            <a:ext cx="7181850" cy="311593"/>
          </a:xfrm>
        </p:spPr>
        <p:txBody>
          <a:bodyPr>
            <a:normAutofit fontScale="62500" lnSpcReduction="20000"/>
          </a:bodyPr>
          <a:lstStyle/>
          <a:p>
            <a:r>
              <a:rPr lang="en-US" dirty="0" smtClean="0"/>
              <a:t>Selecting, combining and adapting tools for Risk Management professionals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9252" r="2020"/>
          <a:stretch/>
        </p:blipFill>
        <p:spPr>
          <a:xfrm rot="20703200">
            <a:off x="6943122" y="3594555"/>
            <a:ext cx="4789193" cy="228153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338" t="-1" r="14980" b="-1610"/>
          <a:stretch/>
        </p:blipFill>
        <p:spPr>
          <a:xfrm rot="20530077">
            <a:off x="3843702" y="3725268"/>
            <a:ext cx="1971985" cy="2875590"/>
          </a:xfrm>
          <a:prstGeom prst="rect">
            <a:avLst/>
          </a:prstGeom>
        </p:spPr>
      </p:pic>
    </p:spTree>
    <p:extLst>
      <p:ext uri="{BB962C8B-B14F-4D97-AF65-F5344CB8AC3E}">
        <p14:creationId xmlns:p14="http://schemas.microsoft.com/office/powerpoint/2010/main" val="2361750966"/>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04252750"/>
              </p:ext>
            </p:extLst>
          </p:nvPr>
        </p:nvGraphicFramePr>
        <p:xfrm>
          <a:off x="3860799" y="478972"/>
          <a:ext cx="8098971" cy="5849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17863" y="478972"/>
            <a:ext cx="2960914" cy="587853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Risk based information must be communicated to decision makers effectively</a:t>
            </a:r>
          </a:p>
          <a:p>
            <a:r>
              <a:rPr lang="en-US" sz="2400" dirty="0" smtClean="0"/>
              <a:t>(Before during after]</a:t>
            </a:r>
          </a:p>
          <a:p>
            <a:r>
              <a:rPr lang="en-US" sz="3200" b="1" dirty="0" smtClean="0"/>
              <a:t>Consultation</a:t>
            </a:r>
          </a:p>
          <a:p>
            <a:r>
              <a:rPr lang="en-US" sz="3200" dirty="0" smtClean="0"/>
              <a:t>Seeking views before making a decision</a:t>
            </a:r>
            <a:endParaRPr lang="en-US" sz="3200" dirty="0"/>
          </a:p>
        </p:txBody>
      </p:sp>
    </p:spTree>
    <p:extLst>
      <p:ext uri="{BB962C8B-B14F-4D97-AF65-F5344CB8AC3E}">
        <p14:creationId xmlns:p14="http://schemas.microsoft.com/office/powerpoint/2010/main" val="714603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10044485"/>
              </p:ext>
            </p:extLst>
          </p:nvPr>
        </p:nvGraphicFramePr>
        <p:xfrm>
          <a:off x="3672113" y="559964"/>
          <a:ext cx="8098971" cy="5341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9657" y="783770"/>
            <a:ext cx="3381827" cy="489364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‘Establishing the context’ </a:t>
            </a:r>
            <a:r>
              <a:rPr lang="en-US" sz="2400" b="1" dirty="0"/>
              <a:t>sets the purpose and scope for the risk </a:t>
            </a:r>
            <a:r>
              <a:rPr lang="en-US" sz="2400" dirty="0"/>
              <a:t>management process and </a:t>
            </a:r>
            <a:r>
              <a:rPr lang="en-US" sz="2400" b="1" dirty="0"/>
              <a:t>defines the criteria </a:t>
            </a:r>
            <a:r>
              <a:rPr lang="en-US" sz="2400" dirty="0"/>
              <a:t>against which the risks will be assessed. It is especially important that the </a:t>
            </a:r>
            <a:r>
              <a:rPr lang="en-US" sz="2400" b="1" dirty="0"/>
              <a:t>context be in alignment </a:t>
            </a:r>
            <a:r>
              <a:rPr lang="en-US" sz="2400" dirty="0"/>
              <a:t>with, and in support of the organization’s goals and objectives. </a:t>
            </a:r>
          </a:p>
        </p:txBody>
      </p:sp>
    </p:spTree>
    <p:extLst>
      <p:ext uri="{BB962C8B-B14F-4D97-AF65-F5344CB8AC3E}">
        <p14:creationId xmlns:p14="http://schemas.microsoft.com/office/powerpoint/2010/main" val="1922806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08101964"/>
              </p:ext>
            </p:extLst>
          </p:nvPr>
        </p:nvGraphicFramePr>
        <p:xfrm>
          <a:off x="667655" y="313265"/>
          <a:ext cx="10842173" cy="6189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655" y="5107532"/>
            <a:ext cx="2266365" cy="1510909"/>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9940" y="5107532"/>
            <a:ext cx="1354894" cy="1354894"/>
          </a:xfrm>
          <a:prstGeom prst="rect">
            <a:avLst/>
          </a:prstGeom>
        </p:spPr>
      </p:pic>
    </p:spTree>
    <p:extLst>
      <p:ext uri="{BB962C8B-B14F-4D97-AF65-F5344CB8AC3E}">
        <p14:creationId xmlns:p14="http://schemas.microsoft.com/office/powerpoint/2010/main" val="3199832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80099157"/>
              </p:ext>
            </p:extLst>
          </p:nvPr>
        </p:nvGraphicFramePr>
        <p:xfrm>
          <a:off x="3860799" y="1008743"/>
          <a:ext cx="8098971" cy="5849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93189" y="1008743"/>
            <a:ext cx="3018972" cy="58169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t>Determine Controls</a:t>
            </a:r>
          </a:p>
          <a:p>
            <a:r>
              <a:rPr lang="en-US" sz="2800" b="1" dirty="0" smtClean="0"/>
              <a:t>Effectiveness reliability</a:t>
            </a:r>
          </a:p>
          <a:p>
            <a:endParaRPr lang="en-US" sz="2800" b="1" dirty="0"/>
          </a:p>
          <a:p>
            <a:r>
              <a:rPr lang="en-US" sz="2800" b="1" dirty="0" smtClean="0"/>
              <a:t>Analyze nature &amp; magnitude of consequences</a:t>
            </a:r>
          </a:p>
          <a:p>
            <a:endParaRPr lang="en-US" sz="2800" b="1" dirty="0"/>
          </a:p>
          <a:p>
            <a:r>
              <a:rPr lang="en-US" sz="2800" b="1" dirty="0" smtClean="0"/>
              <a:t>Analyze likelihood</a:t>
            </a:r>
          </a:p>
          <a:p>
            <a:r>
              <a:rPr lang="en-US" dirty="0" smtClean="0"/>
              <a:t>(Predictive analysis, historical data, expert opinion)</a:t>
            </a:r>
            <a:endParaRPr lang="en-US" dirty="0"/>
          </a:p>
          <a:p>
            <a:r>
              <a:rPr lang="en-US" sz="2800" b="1" dirty="0" smtClean="0"/>
              <a:t>Measure risk</a:t>
            </a:r>
          </a:p>
          <a:p>
            <a:r>
              <a:rPr lang="en-US" sz="2000" dirty="0" smtClean="0"/>
              <a:t>(QLA, QRA)</a:t>
            </a:r>
          </a:p>
        </p:txBody>
      </p:sp>
    </p:spTree>
    <p:extLst>
      <p:ext uri="{BB962C8B-B14F-4D97-AF65-F5344CB8AC3E}">
        <p14:creationId xmlns:p14="http://schemas.microsoft.com/office/powerpoint/2010/main" val="4077129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76108801"/>
              </p:ext>
            </p:extLst>
          </p:nvPr>
        </p:nvGraphicFramePr>
        <p:xfrm>
          <a:off x="3860799" y="478972"/>
          <a:ext cx="8098971" cy="5849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66057" y="478972"/>
            <a:ext cx="2960914" cy="5632311"/>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en-US" sz="4000" dirty="0" smtClean="0"/>
          </a:p>
          <a:p>
            <a:r>
              <a:rPr lang="en-US" sz="4000" dirty="0" smtClean="0"/>
              <a:t>Determining acceptability of risk</a:t>
            </a:r>
          </a:p>
          <a:p>
            <a:endParaRPr lang="en-US" sz="4000" dirty="0" smtClean="0"/>
          </a:p>
          <a:p>
            <a:endParaRPr lang="en-US" sz="4000" dirty="0"/>
          </a:p>
          <a:p>
            <a:r>
              <a:rPr lang="en-US" sz="4000" dirty="0" smtClean="0"/>
              <a:t>Based on acceptable risk levels</a:t>
            </a:r>
            <a:endParaRPr lang="en-US" sz="4000" dirty="0"/>
          </a:p>
        </p:txBody>
      </p:sp>
    </p:spTree>
    <p:extLst>
      <p:ext uri="{BB962C8B-B14F-4D97-AF65-F5344CB8AC3E}">
        <p14:creationId xmlns:p14="http://schemas.microsoft.com/office/powerpoint/2010/main" val="2359290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22119046"/>
              </p:ext>
            </p:extLst>
          </p:nvPr>
        </p:nvGraphicFramePr>
        <p:xfrm>
          <a:off x="3672113" y="559964"/>
          <a:ext cx="8098971" cy="5341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9657" y="783770"/>
            <a:ext cx="3381827" cy="489364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The End result of risk assessment </a:t>
            </a:r>
          </a:p>
          <a:p>
            <a:r>
              <a:rPr lang="en-US" sz="2400" b="1" dirty="0" smtClean="0"/>
              <a:t>Prevention </a:t>
            </a:r>
          </a:p>
          <a:p>
            <a:r>
              <a:rPr lang="en-US" sz="2400" dirty="0" smtClean="0"/>
              <a:t>Prevent of occurrence</a:t>
            </a:r>
          </a:p>
          <a:p>
            <a:r>
              <a:rPr lang="en-US" sz="2400" b="1" dirty="0" smtClean="0"/>
              <a:t>Protection</a:t>
            </a:r>
          </a:p>
          <a:p>
            <a:r>
              <a:rPr lang="en-US" sz="2400" dirty="0" smtClean="0"/>
              <a:t>shield from harm</a:t>
            </a:r>
          </a:p>
          <a:p>
            <a:endParaRPr lang="en-US" sz="2400" dirty="0"/>
          </a:p>
          <a:p>
            <a:r>
              <a:rPr lang="en-US" sz="2400" b="1" dirty="0" smtClean="0"/>
              <a:t>Mitigation</a:t>
            </a:r>
          </a:p>
          <a:p>
            <a:r>
              <a:rPr lang="en-US" sz="2400" dirty="0" smtClean="0"/>
              <a:t>Reduce Severity</a:t>
            </a:r>
          </a:p>
          <a:p>
            <a:endParaRPr lang="en-US" sz="2400" dirty="0"/>
          </a:p>
          <a:p>
            <a:r>
              <a:rPr lang="en-US" sz="2400" b="1" dirty="0" smtClean="0"/>
              <a:t>Control</a:t>
            </a:r>
          </a:p>
          <a:p>
            <a:r>
              <a:rPr lang="en-US" sz="2400" dirty="0" smtClean="0"/>
              <a:t>Reduce likelihood and severity</a:t>
            </a:r>
            <a:endParaRPr lang="en-US" sz="2400"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2975" y="4574684"/>
            <a:ext cx="1988623" cy="1326537"/>
          </a:xfrm>
          <a:prstGeom prst="rect">
            <a:avLst/>
          </a:prstGeom>
        </p:spPr>
      </p:pic>
    </p:spTree>
    <p:extLst>
      <p:ext uri="{BB962C8B-B14F-4D97-AF65-F5344CB8AC3E}">
        <p14:creationId xmlns:p14="http://schemas.microsoft.com/office/powerpoint/2010/main" val="1160643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74303826"/>
              </p:ext>
            </p:extLst>
          </p:nvPr>
        </p:nvGraphicFramePr>
        <p:xfrm>
          <a:off x="3860799" y="478972"/>
          <a:ext cx="8098971" cy="5849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78971" y="522514"/>
            <a:ext cx="3018972" cy="6001643"/>
          </a:xfrm>
          <a:prstGeom prst="rect">
            <a:avLst/>
          </a:prstGeom>
          <a:solidFill>
            <a:schemeClr val="tx2">
              <a:lumMod val="10000"/>
              <a:lumOff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The primary goals of monitoring and reporting in a risk management framework are to measure the implementation and performance of risk assessment, risk treatment and overall risk management; and establish effective metrics to achieve risk reduction objectives within the organization</a:t>
            </a:r>
            <a:r>
              <a:rPr lang="en-US" sz="2400" dirty="0" smtClean="0"/>
              <a:t>.</a:t>
            </a:r>
            <a:endParaRPr lang="en-US" sz="3600" dirty="0"/>
          </a:p>
        </p:txBody>
      </p:sp>
    </p:spTree>
    <p:extLst>
      <p:ext uri="{BB962C8B-B14F-4D97-AF65-F5344CB8AC3E}">
        <p14:creationId xmlns:p14="http://schemas.microsoft.com/office/powerpoint/2010/main" val="2385500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2950" y="512572"/>
            <a:ext cx="8313964" cy="2335212"/>
          </a:xfrm>
        </p:spPr>
        <p:txBody>
          <a:bodyPr>
            <a:noAutofit/>
          </a:bodyPr>
          <a:lstStyle/>
          <a:p>
            <a:r>
              <a:rPr lang="en-US" dirty="0" smtClean="0"/>
              <a:t>Sustainable </a:t>
            </a:r>
            <a:r>
              <a:rPr lang="en-US" dirty="0"/>
              <a:t>safety and National Development</a:t>
            </a:r>
          </a:p>
        </p:txBody>
      </p:sp>
      <p:sp>
        <p:nvSpPr>
          <p:cNvPr id="3" name="Subtitle 2"/>
          <p:cNvSpPr>
            <a:spLocks noGrp="1"/>
          </p:cNvSpPr>
          <p:nvPr>
            <p:ph type="subTitle" idx="1"/>
          </p:nvPr>
        </p:nvSpPr>
        <p:spPr>
          <a:xfrm>
            <a:off x="3486150" y="3005446"/>
            <a:ext cx="7181850" cy="945899"/>
          </a:xfrm>
        </p:spPr>
        <p:txBody>
          <a:bodyPr>
            <a:noAutofit/>
          </a:bodyPr>
          <a:lstStyle/>
          <a:p>
            <a:r>
              <a:rPr lang="en-US" sz="3200" dirty="0" smtClean="0"/>
              <a:t>Lessons Learned on Nigeria </a:t>
            </a:r>
            <a:r>
              <a:rPr lang="en-US" sz="3200" dirty="0"/>
              <a:t>Country Profile on OSH 2016</a:t>
            </a:r>
          </a:p>
        </p:txBody>
      </p:sp>
      <p:pic>
        <p:nvPicPr>
          <p:cNvPr id="4" name="Picture 3"/>
          <p:cNvPicPr>
            <a:picLocks noChangeAspect="1"/>
          </p:cNvPicPr>
          <p:nvPr/>
        </p:nvPicPr>
        <p:blipFill>
          <a:blip r:embed="rId2"/>
          <a:stretch>
            <a:fillRect/>
          </a:stretch>
        </p:blipFill>
        <p:spPr>
          <a:xfrm>
            <a:off x="6750976" y="4074987"/>
            <a:ext cx="2407538" cy="23240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50" y="4479569"/>
            <a:ext cx="1968604" cy="1514902"/>
          </a:xfrm>
          <a:prstGeom prst="rect">
            <a:avLst/>
          </a:prstGeom>
        </p:spPr>
      </p:pic>
      <p:grpSp>
        <p:nvGrpSpPr>
          <p:cNvPr id="6" name="Group 5"/>
          <p:cNvGrpSpPr/>
          <p:nvPr/>
        </p:nvGrpSpPr>
        <p:grpSpPr>
          <a:xfrm>
            <a:off x="9948521" y="4109007"/>
            <a:ext cx="1438958" cy="2001935"/>
            <a:chOff x="9992867" y="3360900"/>
            <a:chExt cx="1438958" cy="2001935"/>
          </a:xfrm>
        </p:grpSpPr>
        <p:grpSp>
          <p:nvGrpSpPr>
            <p:cNvPr id="7" name="Group 6"/>
            <p:cNvGrpSpPr/>
            <p:nvPr/>
          </p:nvGrpSpPr>
          <p:grpSpPr>
            <a:xfrm>
              <a:off x="9992867" y="3360900"/>
              <a:ext cx="1438958" cy="1928765"/>
              <a:chOff x="9491730" y="3702933"/>
              <a:chExt cx="2150771" cy="2710746"/>
            </a:xfrm>
          </p:grpSpPr>
          <p:sp>
            <p:nvSpPr>
              <p:cNvPr id="9" name="Rectangle 8"/>
              <p:cNvSpPr/>
              <p:nvPr/>
            </p:nvSpPr>
            <p:spPr>
              <a:xfrm>
                <a:off x="9491730" y="3702933"/>
                <a:ext cx="2150771" cy="2710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5627" y="3702933"/>
                <a:ext cx="1428750" cy="2505075"/>
              </a:xfrm>
              <a:prstGeom prst="rect">
                <a:avLst/>
              </a:prstGeom>
            </p:spPr>
          </p:pic>
        </p:grpSp>
        <p:sp>
          <p:nvSpPr>
            <p:cNvPr id="8" name="TextBox 7"/>
            <p:cNvSpPr txBox="1"/>
            <p:nvPr/>
          </p:nvSpPr>
          <p:spPr>
            <a:xfrm>
              <a:off x="10234398" y="4993503"/>
              <a:ext cx="955895" cy="369332"/>
            </a:xfrm>
            <a:prstGeom prst="rect">
              <a:avLst/>
            </a:prstGeom>
            <a:noFill/>
          </p:spPr>
          <p:txBody>
            <a:bodyPr wrap="square" rtlCol="0">
              <a:spAutoFit/>
            </a:bodyPr>
            <a:lstStyle/>
            <a:p>
              <a:r>
                <a:rPr lang="en-US" b="1" dirty="0" smtClean="0"/>
                <a:t>C187</a:t>
              </a:r>
              <a:endParaRPr lang="en-US" b="1" dirty="0"/>
            </a:p>
          </p:txBody>
        </p:sp>
      </p:grpSp>
    </p:spTree>
    <p:extLst>
      <p:ext uri="{BB962C8B-B14F-4D97-AF65-F5344CB8AC3E}">
        <p14:creationId xmlns:p14="http://schemas.microsoft.com/office/powerpoint/2010/main" val="35136623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44EF4-AF8D-425E-9CE4-420F4E88649D}"/>
              </a:ext>
            </a:extLst>
          </p:cNvPr>
          <p:cNvSpPr>
            <a:spLocks noGrp="1"/>
          </p:cNvSpPr>
          <p:nvPr>
            <p:ph idx="1"/>
          </p:nvPr>
        </p:nvSpPr>
        <p:spPr>
          <a:xfrm>
            <a:off x="574105" y="1157412"/>
            <a:ext cx="11171581" cy="4891502"/>
          </a:xfrm>
          <a:solidFill>
            <a:schemeClr val="accent4">
              <a:lumMod val="20000"/>
              <a:lumOff val="80000"/>
            </a:schemeClr>
          </a:solidFill>
        </p:spPr>
        <p:txBody>
          <a:bodyPr>
            <a:normAutofit fontScale="92500"/>
          </a:bodyPr>
          <a:lstStyle/>
          <a:p>
            <a:r>
              <a:rPr lang="en-US" u="sng" dirty="0" smtClean="0">
                <a:solidFill>
                  <a:schemeClr val="tx1"/>
                </a:solidFill>
              </a:rPr>
              <a:t>Risk </a:t>
            </a:r>
            <a:r>
              <a:rPr lang="en-US" u="sng" dirty="0">
                <a:solidFill>
                  <a:schemeClr val="tx1"/>
                </a:solidFill>
              </a:rPr>
              <a:t>Factors</a:t>
            </a:r>
            <a:r>
              <a:rPr lang="en-US" dirty="0">
                <a:solidFill>
                  <a:schemeClr val="tx1"/>
                </a:solidFill>
              </a:rPr>
              <a:t> - Risk factors are the variables used to measure risk and produce a risk score. </a:t>
            </a:r>
          </a:p>
          <a:p>
            <a:r>
              <a:rPr lang="en-US" dirty="0">
                <a:solidFill>
                  <a:schemeClr val="tx1"/>
                </a:solidFill>
              </a:rPr>
              <a:t>Risk factors and their risk assessment codes used in various three and four dimensional models include the following:</a:t>
            </a:r>
          </a:p>
          <a:p>
            <a:pPr lvl="1">
              <a:buFont typeface="Wingdings" panose="05000000000000000000" pitchFamily="2" charset="2"/>
              <a:buChar char="Ø"/>
            </a:pPr>
            <a:r>
              <a:rPr lang="en-US" dirty="0">
                <a:solidFill>
                  <a:schemeClr val="tx1"/>
                </a:solidFill>
              </a:rPr>
              <a:t>Exposure (E) - measure of exposure events/units.</a:t>
            </a:r>
          </a:p>
          <a:p>
            <a:pPr lvl="1">
              <a:buFont typeface="Wingdings" panose="05000000000000000000" pitchFamily="2" charset="2"/>
              <a:buChar char="Ø"/>
            </a:pPr>
            <a:r>
              <a:rPr lang="en-US" dirty="0">
                <a:solidFill>
                  <a:schemeClr val="tx1"/>
                </a:solidFill>
              </a:rPr>
              <a:t>Frequency of Exposure (F) - number of exposure events for a unit of time.</a:t>
            </a:r>
          </a:p>
          <a:p>
            <a:pPr lvl="1">
              <a:buFont typeface="Wingdings" panose="05000000000000000000" pitchFamily="2" charset="2"/>
              <a:buChar char="Ø"/>
            </a:pPr>
            <a:r>
              <a:rPr lang="en-US" dirty="0">
                <a:solidFill>
                  <a:schemeClr val="tx1"/>
                </a:solidFill>
              </a:rPr>
              <a:t>Time Duration of Exposure (T) - time period that a single exposure occurs.</a:t>
            </a:r>
          </a:p>
          <a:p>
            <a:pPr lvl="1">
              <a:buFont typeface="Wingdings" panose="05000000000000000000" pitchFamily="2" charset="2"/>
              <a:buChar char="Ø"/>
            </a:pPr>
            <a:r>
              <a:rPr lang="en-US" dirty="0">
                <a:solidFill>
                  <a:schemeClr val="tx1"/>
                </a:solidFill>
              </a:rPr>
              <a:t>Vulnerability (V) - weaknesses in a system that are factored into the risk estimation.</a:t>
            </a:r>
          </a:p>
          <a:p>
            <a:pPr lvl="1">
              <a:buFont typeface="Wingdings" panose="05000000000000000000" pitchFamily="2" charset="2"/>
              <a:buChar char="Ø"/>
            </a:pPr>
            <a:r>
              <a:rPr lang="en-US" dirty="0">
                <a:solidFill>
                  <a:schemeClr val="tx1"/>
                </a:solidFill>
              </a:rPr>
              <a:t>Detection of Failure (D) - estimate of how easily the potential failure could be detected prior to its occurrence.</a:t>
            </a:r>
          </a:p>
          <a:p>
            <a:pPr lvl="1">
              <a:buFont typeface="Wingdings" panose="05000000000000000000" pitchFamily="2" charset="2"/>
              <a:buChar char="Ø"/>
            </a:pPr>
            <a:r>
              <a:rPr lang="en-US" dirty="0">
                <a:solidFill>
                  <a:schemeClr val="tx1"/>
                </a:solidFill>
              </a:rPr>
              <a:t>Control Reliability (CR) - the reliability of a selected control into the risk estimation.</a:t>
            </a:r>
          </a:p>
          <a:p>
            <a:pPr lvl="1">
              <a:buFont typeface="Wingdings" panose="05000000000000000000" pitchFamily="2" charset="2"/>
              <a:buChar char="Ø"/>
            </a:pPr>
            <a:r>
              <a:rPr lang="en-US" dirty="0">
                <a:solidFill>
                  <a:schemeClr val="tx1"/>
                </a:solidFill>
              </a:rPr>
              <a:t>Prevention Effectiveness (PE) - a controls effectiveness in preventing a failure from occurring.</a:t>
            </a:r>
          </a:p>
        </p:txBody>
      </p:sp>
      <p:sp>
        <p:nvSpPr>
          <p:cNvPr id="4" name="Slide Number Placeholder 3">
            <a:extLst>
              <a:ext uri="{FF2B5EF4-FFF2-40B4-BE49-F238E27FC236}">
                <a16:creationId xmlns:a16="http://schemas.microsoft.com/office/drawing/2014/main" id="{279872F0-ABD2-4EE1-A3FB-1D407539981B}"/>
              </a:ext>
            </a:extLst>
          </p:cNvPr>
          <p:cNvSpPr>
            <a:spLocks noGrp="1"/>
          </p:cNvSpPr>
          <p:nvPr>
            <p:ph type="sldNum" sz="quarter" idx="12"/>
          </p:nvPr>
        </p:nvSpPr>
        <p:spPr/>
        <p:txBody>
          <a:bodyPr/>
          <a:lstStyle/>
          <a:p>
            <a:fld id="{48A0A893-C6D1-4DA9-BEB5-6993BE2D23D6}" type="slidenum">
              <a:rPr lang="en-US" smtClean="0"/>
              <a:t>40</a:t>
            </a:fld>
            <a:endParaRPr lang="en-US"/>
          </a:p>
        </p:txBody>
      </p:sp>
      <p:sp>
        <p:nvSpPr>
          <p:cNvPr id="5" name="TextBox 4"/>
          <p:cNvSpPr txBox="1"/>
          <p:nvPr/>
        </p:nvSpPr>
        <p:spPr>
          <a:xfrm>
            <a:off x="836023" y="91440"/>
            <a:ext cx="8294914" cy="1446550"/>
          </a:xfrm>
          <a:prstGeom prst="rect">
            <a:avLst/>
          </a:prstGeom>
          <a:noFill/>
        </p:spPr>
        <p:txBody>
          <a:bodyPr wrap="square" rtlCol="0">
            <a:spAutoFit/>
          </a:bodyPr>
          <a:lstStyle/>
          <a:p>
            <a:r>
              <a:rPr lang="en-US" sz="4400" b="1" dirty="0"/>
              <a:t>Risk Scoring Systems</a:t>
            </a:r>
            <a:endParaRPr lang="en-US" sz="4400" dirty="0"/>
          </a:p>
          <a:p>
            <a:endParaRPr lang="en-US" sz="4400" dirty="0"/>
          </a:p>
        </p:txBody>
      </p:sp>
    </p:spTree>
    <p:extLst>
      <p:ext uri="{BB962C8B-B14F-4D97-AF65-F5344CB8AC3E}">
        <p14:creationId xmlns:p14="http://schemas.microsoft.com/office/powerpoint/2010/main" val="3927626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59048328"/>
              </p:ext>
            </p:extLst>
          </p:nvPr>
        </p:nvGraphicFramePr>
        <p:xfrm>
          <a:off x="1209039" y="933611"/>
          <a:ext cx="9521713" cy="5557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60612" y="172122"/>
            <a:ext cx="8358692" cy="523220"/>
          </a:xfrm>
          <a:prstGeom prst="rect">
            <a:avLst/>
          </a:prstGeom>
          <a:noFill/>
        </p:spPr>
        <p:txBody>
          <a:bodyPr wrap="square" rtlCol="0">
            <a:spAutoFit/>
          </a:bodyPr>
          <a:lstStyle/>
          <a:p>
            <a:r>
              <a:rPr lang="en-US" sz="2800" b="1" dirty="0" smtClean="0"/>
              <a:t>Risk Management tool selection considerations</a:t>
            </a:r>
            <a:endParaRPr lang="en-US" sz="2800" b="1" dirty="0"/>
          </a:p>
        </p:txBody>
      </p:sp>
    </p:spTree>
    <p:extLst>
      <p:ext uri="{BB962C8B-B14F-4D97-AF65-F5344CB8AC3E}">
        <p14:creationId xmlns:p14="http://schemas.microsoft.com/office/powerpoint/2010/main" val="3351949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41176593"/>
              </p:ext>
            </p:extLst>
          </p:nvPr>
        </p:nvGraphicFramePr>
        <p:xfrm>
          <a:off x="973908" y="920548"/>
          <a:ext cx="9521713" cy="5557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60612" y="172122"/>
            <a:ext cx="8358692" cy="523220"/>
          </a:xfrm>
          <a:prstGeom prst="rect">
            <a:avLst/>
          </a:prstGeom>
          <a:noFill/>
        </p:spPr>
        <p:txBody>
          <a:bodyPr wrap="square" rtlCol="0">
            <a:spAutoFit/>
          </a:bodyPr>
          <a:lstStyle/>
          <a:p>
            <a:r>
              <a:rPr lang="en-US" sz="2800" b="1" dirty="0" smtClean="0"/>
              <a:t>Risk Management tool selection considerations</a:t>
            </a:r>
            <a:endParaRPr lang="en-US" sz="2800" b="1" dirty="0"/>
          </a:p>
        </p:txBody>
      </p:sp>
    </p:spTree>
    <p:extLst>
      <p:ext uri="{BB962C8B-B14F-4D97-AF65-F5344CB8AC3E}">
        <p14:creationId xmlns:p14="http://schemas.microsoft.com/office/powerpoint/2010/main" val="2199841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09897" y="1579992"/>
            <a:ext cx="9557658" cy="4524315"/>
          </a:xfrm>
          <a:prstGeom prst="rect">
            <a:avLst/>
          </a:prstGeom>
          <a:solidFill>
            <a:schemeClr val="accent5">
              <a:lumMod val="20000"/>
              <a:lumOff val="80000"/>
            </a:schemeClr>
          </a:solidFill>
        </p:spPr>
        <p:txBody>
          <a:bodyPr wrap="square">
            <a:spAutoFit/>
          </a:bodyPr>
          <a:lstStyle/>
          <a:p>
            <a:r>
              <a:rPr lang="en-US" sz="3600" dirty="0" smtClean="0"/>
              <a:t>As organizations evolve with the </a:t>
            </a:r>
            <a:r>
              <a:rPr lang="en-US" sz="3600" dirty="0"/>
              <a:t>use </a:t>
            </a:r>
            <a:r>
              <a:rPr lang="en-US" sz="3600" dirty="0" smtClean="0"/>
              <a:t>of different </a:t>
            </a:r>
            <a:r>
              <a:rPr lang="en-US" sz="3600" dirty="0"/>
              <a:t>systems and methodologies to manage different risks. </a:t>
            </a:r>
          </a:p>
          <a:p>
            <a:r>
              <a:rPr lang="en-US" sz="3600" dirty="0" smtClean="0"/>
              <a:t> </a:t>
            </a:r>
            <a:r>
              <a:rPr lang="en-US" sz="3600" dirty="0"/>
              <a:t>OSH risk professionals will be expected to have sufficient skills </a:t>
            </a:r>
            <a:r>
              <a:rPr lang="en-US" sz="3600" dirty="0" smtClean="0"/>
              <a:t>in applying risk management principles. As well as selecting, modifying</a:t>
            </a:r>
            <a:r>
              <a:rPr lang="en-US" sz="3600" dirty="0"/>
              <a:t> </a:t>
            </a:r>
            <a:r>
              <a:rPr lang="en-US" sz="3600" dirty="0" smtClean="0"/>
              <a:t>and adapting risk management techniques.</a:t>
            </a:r>
          </a:p>
          <a:p>
            <a:endParaRPr lang="en-US" sz="3600" dirty="0"/>
          </a:p>
        </p:txBody>
      </p:sp>
      <p:sp>
        <p:nvSpPr>
          <p:cNvPr id="3" name="TextBox 2"/>
          <p:cNvSpPr txBox="1"/>
          <p:nvPr/>
        </p:nvSpPr>
        <p:spPr>
          <a:xfrm>
            <a:off x="809897" y="471509"/>
            <a:ext cx="8438606" cy="707886"/>
          </a:xfrm>
          <a:prstGeom prst="rect">
            <a:avLst/>
          </a:prstGeom>
          <a:noFill/>
        </p:spPr>
        <p:txBody>
          <a:bodyPr wrap="square" rtlCol="0">
            <a:spAutoFit/>
          </a:bodyPr>
          <a:lstStyle/>
          <a:p>
            <a:r>
              <a:rPr lang="en-US" sz="4000" b="1" dirty="0" smtClean="0"/>
              <a:t>CONCLUSION</a:t>
            </a:r>
            <a:endParaRPr lang="en-US" sz="4000" b="1" dirty="0"/>
          </a:p>
        </p:txBody>
      </p:sp>
    </p:spTree>
    <p:extLst>
      <p:ext uri="{BB962C8B-B14F-4D97-AF65-F5344CB8AC3E}">
        <p14:creationId xmlns:p14="http://schemas.microsoft.com/office/powerpoint/2010/main" val="572160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908" y="922862"/>
            <a:ext cx="2837717" cy="3891132"/>
          </a:xfrm>
          <a:prstGeom prst="rect">
            <a:avLst/>
          </a:prstGeom>
        </p:spPr>
      </p:pic>
      <p:sp>
        <p:nvSpPr>
          <p:cNvPr id="2" name="TextBox 1"/>
          <p:cNvSpPr txBox="1"/>
          <p:nvPr/>
        </p:nvSpPr>
        <p:spPr>
          <a:xfrm>
            <a:off x="7673196" y="4926456"/>
            <a:ext cx="4270609" cy="1754326"/>
          </a:xfrm>
          <a:prstGeom prst="rect">
            <a:avLst/>
          </a:prstGeom>
          <a:solidFill>
            <a:schemeClr val="tx2">
              <a:lumMod val="10000"/>
              <a:lumOff val="90000"/>
            </a:schemeClr>
          </a:solidFill>
        </p:spPr>
        <p:txBody>
          <a:bodyPr wrap="square" rtlCol="0">
            <a:spAutoFit/>
          </a:bodyPr>
          <a:lstStyle/>
          <a:p>
            <a:pPr marL="342900" indent="-342900">
              <a:buFont typeface="+mj-lt"/>
              <a:buAutoNum type="arabicPeriod"/>
            </a:pPr>
            <a:r>
              <a:rPr lang="en-US" dirty="0" smtClean="0"/>
              <a:t>Nigerian workers feel safe and secure in their work environment.</a:t>
            </a:r>
          </a:p>
          <a:p>
            <a:pPr marL="342900" indent="-342900">
              <a:buFont typeface="+mj-lt"/>
              <a:buAutoNum type="arabicPeriod"/>
            </a:pPr>
            <a:r>
              <a:rPr lang="en-US" dirty="0" smtClean="0"/>
              <a:t>All risk would have been determined, assessed and controlled and well being.</a:t>
            </a:r>
          </a:p>
          <a:p>
            <a:r>
              <a:rPr lang="en-US" dirty="0" smtClean="0"/>
              <a:t>3.   Sustainable safety for  National development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39" y="3244074"/>
            <a:ext cx="4558937" cy="12302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976" y="982222"/>
            <a:ext cx="2642779" cy="2131147"/>
          </a:xfrm>
          <a:prstGeom prst="rect">
            <a:avLst/>
          </a:prstGeom>
        </p:spPr>
      </p:pic>
      <p:sp>
        <p:nvSpPr>
          <p:cNvPr id="3" name="TextBox 2"/>
          <p:cNvSpPr txBox="1"/>
          <p:nvPr/>
        </p:nvSpPr>
        <p:spPr>
          <a:xfrm>
            <a:off x="3323047" y="967956"/>
            <a:ext cx="3835399" cy="1569660"/>
          </a:xfrm>
          <a:prstGeom prst="rect">
            <a:avLst/>
          </a:prstGeom>
          <a:solidFill>
            <a:schemeClr val="tx2">
              <a:lumMod val="10000"/>
              <a:lumOff val="90000"/>
            </a:schemeClr>
          </a:solidFill>
        </p:spPr>
        <p:txBody>
          <a:bodyPr wrap="square" rtlCol="0">
            <a:spAutoFit/>
          </a:bodyPr>
          <a:lstStyle/>
          <a:p>
            <a:r>
              <a:rPr lang="en-US" sz="2400" dirty="0" smtClean="0"/>
              <a:t>Bespoke </a:t>
            </a:r>
          </a:p>
          <a:p>
            <a:r>
              <a:rPr lang="en-US" sz="2400" dirty="0" smtClean="0"/>
              <a:t>Risk Management courses  &amp;  Risk Assessment </a:t>
            </a:r>
          </a:p>
          <a:p>
            <a:r>
              <a:rPr lang="en-US" sz="2400" dirty="0" smtClean="0"/>
              <a:t>Training.</a:t>
            </a:r>
            <a:endParaRPr lang="en-US" sz="2400" dirty="0"/>
          </a:p>
        </p:txBody>
      </p:sp>
      <p:sp>
        <p:nvSpPr>
          <p:cNvPr id="7" name="TextBox 6"/>
          <p:cNvSpPr txBox="1"/>
          <p:nvPr/>
        </p:nvSpPr>
        <p:spPr>
          <a:xfrm>
            <a:off x="3735976" y="5381399"/>
            <a:ext cx="2416629" cy="584775"/>
          </a:xfrm>
          <a:prstGeom prst="rect">
            <a:avLst/>
          </a:prstGeom>
          <a:solidFill>
            <a:schemeClr val="tx2">
              <a:lumMod val="10000"/>
              <a:lumOff val="90000"/>
            </a:schemeClr>
          </a:solidFill>
        </p:spPr>
        <p:txBody>
          <a:bodyPr wrap="square" rtlCol="0">
            <a:spAutoFit/>
          </a:bodyPr>
          <a:lstStyle/>
          <a:p>
            <a:r>
              <a:rPr lang="en-US" sz="3200" dirty="0" smtClean="0"/>
              <a:t>Mentorship</a:t>
            </a:r>
            <a:endParaRPr lang="en-US" sz="32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545" y="4594829"/>
            <a:ext cx="2774064" cy="1849376"/>
          </a:xfrm>
          <a:prstGeom prst="rect">
            <a:avLst/>
          </a:prstGeom>
        </p:spPr>
      </p:pic>
      <p:sp>
        <p:nvSpPr>
          <p:cNvPr id="9" name="TextBox 8"/>
          <p:cNvSpPr txBox="1"/>
          <p:nvPr/>
        </p:nvSpPr>
        <p:spPr>
          <a:xfrm>
            <a:off x="427178" y="0"/>
            <a:ext cx="7070902" cy="646331"/>
          </a:xfrm>
          <a:prstGeom prst="rect">
            <a:avLst/>
          </a:prstGeom>
          <a:noFill/>
        </p:spPr>
        <p:txBody>
          <a:bodyPr wrap="square" rtlCol="0">
            <a:spAutoFit/>
          </a:bodyPr>
          <a:lstStyle/>
          <a:p>
            <a:r>
              <a:rPr lang="en-US" sz="3600" b="1" dirty="0" smtClean="0"/>
              <a:t>Risk Management Opportunities</a:t>
            </a:r>
            <a:endParaRPr lang="en-US" sz="3600" b="1" dirty="0"/>
          </a:p>
        </p:txBody>
      </p:sp>
    </p:spTree>
    <p:extLst>
      <p:ext uri="{BB962C8B-B14F-4D97-AF65-F5344CB8AC3E}">
        <p14:creationId xmlns:p14="http://schemas.microsoft.com/office/powerpoint/2010/main" val="4052520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634" y="1329236"/>
            <a:ext cx="10515600" cy="4351338"/>
          </a:xfrm>
        </p:spPr>
        <p:txBody>
          <a:bodyPr>
            <a:normAutofit/>
          </a:bodyPr>
          <a:lstStyle/>
          <a:p>
            <a:pPr marL="0" indent="0" algn="ctr">
              <a:buNone/>
            </a:pPr>
            <a:r>
              <a:rPr lang="en-US" sz="13800" b="1" dirty="0" smtClean="0"/>
              <a:t>THANK</a:t>
            </a:r>
          </a:p>
          <a:p>
            <a:pPr marL="0" indent="0" algn="ctr">
              <a:buNone/>
            </a:pPr>
            <a:r>
              <a:rPr lang="en-US" sz="13800" b="1" dirty="0" smtClean="0"/>
              <a:t> YOU</a:t>
            </a:r>
            <a:endParaRPr lang="en-US" sz="13800"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C6CAD-3658-43BC-B153-221957C41DA2}" type="slidenum">
              <a:rPr lang="en-US" smtClean="0"/>
              <a:t>45</a:t>
            </a:fld>
            <a:endParaRPr lang="en-US" dirty="0"/>
          </a:p>
        </p:txBody>
      </p:sp>
    </p:spTree>
    <p:extLst>
      <p:ext uri="{BB962C8B-B14F-4D97-AF65-F5344CB8AC3E}">
        <p14:creationId xmlns:p14="http://schemas.microsoft.com/office/powerpoint/2010/main" val="221686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50857" y="6060535"/>
            <a:ext cx="5834743" cy="830997"/>
          </a:xfrm>
          <a:prstGeom prst="rect">
            <a:avLst/>
          </a:prstGeom>
          <a:noFill/>
        </p:spPr>
        <p:txBody>
          <a:bodyPr wrap="square" rtlCol="0">
            <a:spAutoFit/>
          </a:bodyPr>
          <a:lstStyle/>
          <a:p>
            <a:r>
              <a:rPr lang="en-US" sz="2400" b="1" dirty="0" smtClean="0"/>
              <a:t>Excerpt from the Foreword of the OSH Profile</a:t>
            </a:r>
            <a:endParaRPr lang="en-US" sz="2400" b="1" dirty="0"/>
          </a:p>
        </p:txBody>
      </p:sp>
      <p:sp>
        <p:nvSpPr>
          <p:cNvPr id="5" name="Rounded Rectangular Callout 4"/>
          <p:cNvSpPr/>
          <p:nvPr/>
        </p:nvSpPr>
        <p:spPr>
          <a:xfrm>
            <a:off x="2821577" y="14537"/>
            <a:ext cx="9094651" cy="6055689"/>
          </a:xfrm>
          <a:prstGeom prst="wedgeRoundRectCallout">
            <a:avLst>
              <a:gd name="adj1" fmla="val -59088"/>
              <a:gd name="adj2" fmla="val 4144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lumMod val="75000"/>
                    <a:lumOff val="25000"/>
                  </a:schemeClr>
                </a:solidFill>
                <a:latin typeface="Helveti"/>
              </a:rPr>
              <a:t>1. “OSH </a:t>
            </a:r>
            <a:r>
              <a:rPr lang="en-US" sz="2400" dirty="0">
                <a:solidFill>
                  <a:schemeClr val="tx1">
                    <a:lumMod val="75000"/>
                    <a:lumOff val="25000"/>
                  </a:schemeClr>
                </a:solidFill>
                <a:latin typeface="Helveti"/>
              </a:rPr>
              <a:t>does not only seek to secure the safety and health of persons at work but </a:t>
            </a:r>
            <a:r>
              <a:rPr lang="en-US" sz="2400" b="1" dirty="0">
                <a:solidFill>
                  <a:schemeClr val="tx1">
                    <a:lumMod val="75000"/>
                    <a:lumOff val="25000"/>
                  </a:schemeClr>
                </a:solidFill>
                <a:latin typeface="Helveti"/>
              </a:rPr>
              <a:t>consequentially stimulates productivity in the business of the enterprise</a:t>
            </a:r>
            <a:r>
              <a:rPr lang="en-US" sz="2400" dirty="0">
                <a:solidFill>
                  <a:schemeClr val="tx1">
                    <a:lumMod val="75000"/>
                    <a:lumOff val="25000"/>
                  </a:schemeClr>
                </a:solidFill>
                <a:latin typeface="Helveti"/>
              </a:rPr>
              <a:t>. </a:t>
            </a:r>
            <a:r>
              <a:rPr lang="en-US" sz="2400" dirty="0" smtClean="0">
                <a:solidFill>
                  <a:schemeClr val="tx1">
                    <a:lumMod val="75000"/>
                    <a:lumOff val="25000"/>
                  </a:schemeClr>
                </a:solidFill>
                <a:latin typeface="Helveti"/>
              </a:rPr>
              <a:t>“</a:t>
            </a:r>
          </a:p>
          <a:p>
            <a:endParaRPr lang="en-US" sz="2400" dirty="0">
              <a:solidFill>
                <a:schemeClr val="tx1">
                  <a:lumMod val="75000"/>
                  <a:lumOff val="25000"/>
                </a:schemeClr>
              </a:solidFill>
              <a:latin typeface="Helveti"/>
            </a:endParaRPr>
          </a:p>
          <a:p>
            <a:r>
              <a:rPr lang="en-US" sz="2400" dirty="0" smtClean="0">
                <a:solidFill>
                  <a:schemeClr val="tx1">
                    <a:lumMod val="75000"/>
                    <a:lumOff val="25000"/>
                  </a:schemeClr>
                </a:solidFill>
                <a:latin typeface="Helveti"/>
              </a:rPr>
              <a:t>2. The </a:t>
            </a:r>
            <a:r>
              <a:rPr lang="en-US" sz="2400" dirty="0">
                <a:solidFill>
                  <a:schemeClr val="tx1">
                    <a:lumMod val="75000"/>
                    <a:lumOff val="25000"/>
                  </a:schemeClr>
                </a:solidFill>
                <a:latin typeface="Helveti"/>
              </a:rPr>
              <a:t>current </a:t>
            </a:r>
            <a:r>
              <a:rPr lang="en-US" sz="2400" b="1" dirty="0">
                <a:solidFill>
                  <a:schemeClr val="tx1">
                    <a:lumMod val="75000"/>
                    <a:lumOff val="25000"/>
                  </a:schemeClr>
                </a:solidFill>
                <a:latin typeface="Helveti"/>
              </a:rPr>
              <a:t>leadership</a:t>
            </a:r>
            <a:r>
              <a:rPr lang="en-US" sz="2400" dirty="0">
                <a:solidFill>
                  <a:schemeClr val="tx1">
                    <a:lumMod val="75000"/>
                    <a:lumOff val="25000"/>
                  </a:schemeClr>
                </a:solidFill>
                <a:latin typeface="Helveti"/>
              </a:rPr>
              <a:t> of this nation is very much interested in the </a:t>
            </a:r>
            <a:r>
              <a:rPr lang="en-US" sz="2400" b="1" dirty="0">
                <a:solidFill>
                  <a:schemeClr val="tx1">
                    <a:lumMod val="75000"/>
                    <a:lumOff val="25000"/>
                  </a:schemeClr>
                </a:solidFill>
                <a:latin typeface="Helveti"/>
              </a:rPr>
              <a:t>protection of the labour force and the revitalization of the econom</a:t>
            </a:r>
            <a:r>
              <a:rPr lang="en-US" sz="2400" dirty="0">
                <a:solidFill>
                  <a:schemeClr val="tx1">
                    <a:lumMod val="75000"/>
                    <a:lumOff val="25000"/>
                  </a:schemeClr>
                </a:solidFill>
                <a:latin typeface="Helveti"/>
              </a:rPr>
              <a:t>y for improved wellbeing of the generality of the people</a:t>
            </a:r>
            <a:r>
              <a:rPr lang="en-US" sz="2400" dirty="0" smtClean="0">
                <a:solidFill>
                  <a:schemeClr val="tx1">
                    <a:lumMod val="75000"/>
                    <a:lumOff val="25000"/>
                  </a:schemeClr>
                </a:solidFill>
                <a:latin typeface="Helveti"/>
              </a:rPr>
              <a:t>.</a:t>
            </a:r>
          </a:p>
          <a:p>
            <a:endParaRPr lang="en-US" sz="2400" dirty="0">
              <a:solidFill>
                <a:schemeClr val="tx1">
                  <a:lumMod val="75000"/>
                  <a:lumOff val="25000"/>
                </a:schemeClr>
              </a:solidFill>
              <a:latin typeface="Helveti"/>
            </a:endParaRPr>
          </a:p>
          <a:p>
            <a:r>
              <a:rPr lang="en-US" sz="2400" dirty="0" smtClean="0">
                <a:solidFill>
                  <a:schemeClr val="tx1">
                    <a:lumMod val="75000"/>
                    <a:lumOff val="25000"/>
                  </a:schemeClr>
                </a:solidFill>
                <a:latin typeface="Helveti"/>
              </a:rPr>
              <a:t>3. “</a:t>
            </a:r>
            <a:r>
              <a:rPr lang="en-US" sz="2400" b="1" dirty="0" smtClean="0">
                <a:solidFill>
                  <a:schemeClr val="tx1">
                    <a:lumMod val="75000"/>
                    <a:lumOff val="25000"/>
                  </a:schemeClr>
                </a:solidFill>
                <a:latin typeface="Helveti"/>
              </a:rPr>
              <a:t>A </a:t>
            </a:r>
            <a:r>
              <a:rPr lang="en-US" sz="2400" b="1" dirty="0">
                <a:solidFill>
                  <a:schemeClr val="tx1">
                    <a:lumMod val="75000"/>
                    <a:lumOff val="25000"/>
                  </a:schemeClr>
                </a:solidFill>
                <a:latin typeface="Helveti"/>
              </a:rPr>
              <a:t>systems approach to occupational Safety and health </a:t>
            </a:r>
            <a:r>
              <a:rPr lang="en-US" sz="2400" dirty="0">
                <a:solidFill>
                  <a:schemeClr val="tx1">
                    <a:lumMod val="75000"/>
                    <a:lumOff val="25000"/>
                  </a:schemeClr>
                </a:solidFill>
                <a:latin typeface="Helveti"/>
              </a:rPr>
              <a:t>has been widely proven to be an </a:t>
            </a:r>
            <a:r>
              <a:rPr lang="en-US" sz="2400" b="1" dirty="0">
                <a:solidFill>
                  <a:schemeClr val="tx1">
                    <a:lumMod val="75000"/>
                    <a:lumOff val="25000"/>
                  </a:schemeClr>
                </a:solidFill>
                <a:latin typeface="Helveti"/>
              </a:rPr>
              <a:t>effective strategy for sustainable safety and health and management </a:t>
            </a:r>
            <a:r>
              <a:rPr lang="en-US" sz="2400" dirty="0">
                <a:solidFill>
                  <a:schemeClr val="tx1">
                    <a:lumMod val="75000"/>
                    <a:lumOff val="25000"/>
                  </a:schemeClr>
                </a:solidFill>
                <a:latin typeface="Helveti"/>
              </a:rPr>
              <a:t>... </a:t>
            </a:r>
          </a:p>
          <a:p>
            <a:endParaRPr lang="en-US" sz="2400" dirty="0">
              <a:solidFill>
                <a:schemeClr val="tx1">
                  <a:lumMod val="75000"/>
                  <a:lumOff val="25000"/>
                </a:schemeClr>
              </a:solidFill>
              <a:latin typeface="Helveti"/>
            </a:endParaRPr>
          </a:p>
          <a:p>
            <a:r>
              <a:rPr lang="en-US" sz="2400" dirty="0" smtClean="0">
                <a:solidFill>
                  <a:schemeClr val="tx1">
                    <a:lumMod val="75000"/>
                    <a:lumOff val="25000"/>
                  </a:schemeClr>
                </a:solidFill>
                <a:latin typeface="Helveti"/>
              </a:rPr>
              <a:t>4. ..</a:t>
            </a:r>
            <a:r>
              <a:rPr lang="en-US" sz="2400" dirty="0">
                <a:solidFill>
                  <a:schemeClr val="tx1">
                    <a:lumMod val="75000"/>
                    <a:lumOff val="25000"/>
                  </a:schemeClr>
                </a:solidFill>
                <a:latin typeface="Helveti"/>
              </a:rPr>
              <a:t>to secure the much desired preventative occupational safety and health culture through the </a:t>
            </a:r>
            <a:r>
              <a:rPr lang="en-US" sz="2400" b="1" dirty="0">
                <a:solidFill>
                  <a:schemeClr val="tx1">
                    <a:lumMod val="75000"/>
                    <a:lumOff val="25000"/>
                  </a:schemeClr>
                </a:solidFill>
                <a:latin typeface="Helveti"/>
              </a:rPr>
              <a:t>participatory implementation of OSH Programmes by stakeholder</a:t>
            </a:r>
            <a:r>
              <a:rPr lang="en-US" sz="2400" dirty="0">
                <a:solidFill>
                  <a:schemeClr val="tx1">
                    <a:lumMod val="75000"/>
                    <a:lumOff val="25000"/>
                  </a:schemeClr>
                </a:solidFill>
                <a:latin typeface="Helveti"/>
              </a:rPr>
              <a:t>”</a:t>
            </a:r>
          </a:p>
          <a:p>
            <a:pPr algn="ctr"/>
            <a:endParaRPr lang="en-US" dirty="0"/>
          </a:p>
        </p:txBody>
      </p:sp>
      <p:sp>
        <p:nvSpPr>
          <p:cNvPr id="6" name="TextBox 5"/>
          <p:cNvSpPr txBox="1"/>
          <p:nvPr/>
        </p:nvSpPr>
        <p:spPr>
          <a:xfrm>
            <a:off x="304538" y="6070226"/>
            <a:ext cx="4763386" cy="584775"/>
          </a:xfrm>
          <a:prstGeom prst="rect">
            <a:avLst/>
          </a:prstGeom>
          <a:solidFill>
            <a:schemeClr val="accent4">
              <a:lumMod val="20000"/>
              <a:lumOff val="80000"/>
            </a:schemeClr>
          </a:solidFill>
        </p:spPr>
        <p:txBody>
          <a:bodyPr wrap="square" rtlCol="0">
            <a:spAutoFit/>
          </a:bodyPr>
          <a:lstStyle/>
          <a:p>
            <a:r>
              <a:rPr lang="en-US" sz="1600" dirty="0" smtClean="0"/>
              <a:t>SENATOR (Dr) Chris N. </a:t>
            </a:r>
            <a:r>
              <a:rPr lang="en-US" sz="1600" dirty="0" err="1" smtClean="0"/>
              <a:t>Ngige</a:t>
            </a:r>
            <a:r>
              <a:rPr lang="en-US" sz="1600" dirty="0" smtClean="0"/>
              <a:t> (OON, MD, KSJI ) </a:t>
            </a:r>
          </a:p>
          <a:p>
            <a:r>
              <a:rPr lang="en-US" sz="1600" dirty="0" smtClean="0"/>
              <a:t>Honourable Minister of </a:t>
            </a:r>
            <a:r>
              <a:rPr lang="en-US" sz="1600" dirty="0"/>
              <a:t>L</a:t>
            </a:r>
            <a:r>
              <a:rPr lang="en-US" sz="1600" dirty="0" smtClean="0"/>
              <a:t>abour and Employment </a:t>
            </a:r>
            <a:endParaRPr lang="en-US" sz="16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6556" t="343" r="25444" b="1"/>
          <a:stretch/>
        </p:blipFill>
        <p:spPr>
          <a:xfrm>
            <a:off x="304538" y="4379362"/>
            <a:ext cx="1565797" cy="1576670"/>
          </a:xfrm>
          <a:prstGeom prst="rect">
            <a:avLst/>
          </a:prstGeom>
        </p:spPr>
      </p:pic>
      <p:sp>
        <p:nvSpPr>
          <p:cNvPr id="2" name="TextBox 1"/>
          <p:cNvSpPr txBox="1"/>
          <p:nvPr/>
        </p:nvSpPr>
        <p:spPr>
          <a:xfrm>
            <a:off x="7236823" y="6655001"/>
            <a:ext cx="3278777" cy="369332"/>
          </a:xfrm>
          <a:prstGeom prst="rect">
            <a:avLst/>
          </a:prstGeom>
          <a:noFill/>
        </p:spPr>
        <p:txBody>
          <a:bodyPr wrap="square" rtlCol="0">
            <a:spAutoFit/>
          </a:bodyPr>
          <a:lstStyle/>
          <a:p>
            <a:r>
              <a:rPr lang="en-US" dirty="0" smtClean="0"/>
              <a:t>Source: www.ilo.org</a:t>
            </a:r>
            <a:endParaRPr lang="en-US" dirty="0"/>
          </a:p>
        </p:txBody>
      </p:sp>
    </p:spTree>
    <p:extLst>
      <p:ext uri="{BB962C8B-B14F-4D97-AF65-F5344CB8AC3E}">
        <p14:creationId xmlns:p14="http://schemas.microsoft.com/office/powerpoint/2010/main" val="787950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7523" y="34067"/>
            <a:ext cx="10576920" cy="785899"/>
          </a:xfrm>
        </p:spPr>
        <p:txBody>
          <a:bodyPr>
            <a:normAutofit/>
          </a:bodyPr>
          <a:lstStyle/>
          <a:p>
            <a:r>
              <a:rPr lang="en-US" sz="4400" dirty="0" smtClean="0">
                <a:solidFill>
                  <a:schemeClr val="accent1">
                    <a:lumMod val="90000"/>
                    <a:lumOff val="10000"/>
                  </a:schemeClr>
                </a:solidFill>
              </a:rPr>
              <a:t>National Development </a:t>
            </a:r>
            <a:endParaRPr lang="en-US" sz="4400" dirty="0">
              <a:solidFill>
                <a:schemeClr val="accent1">
                  <a:lumMod val="90000"/>
                  <a:lumOff val="10000"/>
                </a:schemeClr>
              </a:solidFill>
            </a:endParaRPr>
          </a:p>
        </p:txBody>
      </p:sp>
      <p:sp>
        <p:nvSpPr>
          <p:cNvPr id="3" name="Slide Number Placeholder 2"/>
          <p:cNvSpPr>
            <a:spLocks noGrp="1"/>
          </p:cNvSpPr>
          <p:nvPr>
            <p:ph type="sldNum" sz="quarter" idx="4"/>
          </p:nvPr>
        </p:nvSpPr>
        <p:spPr>
          <a:xfrm>
            <a:off x="8470605" y="6091375"/>
            <a:ext cx="2883195" cy="315912"/>
          </a:xfrm>
        </p:spPr>
        <p:txBody>
          <a:bodyPr/>
          <a:lstStyle/>
          <a:p>
            <a:fld id="{F2E3747F-3248-B14F-8EB3-17DA423773D8}" type="slidenum">
              <a:rPr lang="en-US" smtClean="0"/>
              <a:pPr/>
              <a:t>6</a:t>
            </a:fld>
            <a:endParaRPr lang="en-US" dirty="0"/>
          </a:p>
        </p:txBody>
      </p:sp>
      <p:graphicFrame>
        <p:nvGraphicFramePr>
          <p:cNvPr id="11" name="Diagram 10"/>
          <p:cNvGraphicFramePr/>
          <p:nvPr>
            <p:extLst>
              <p:ext uri="{D42A27DB-BD31-4B8C-83A1-F6EECF244321}">
                <p14:modId xmlns:p14="http://schemas.microsoft.com/office/powerpoint/2010/main" val="3194534852"/>
              </p:ext>
            </p:extLst>
          </p:nvPr>
        </p:nvGraphicFramePr>
        <p:xfrm>
          <a:off x="131828" y="4538861"/>
          <a:ext cx="4848250" cy="2675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4108388709"/>
              </p:ext>
            </p:extLst>
          </p:nvPr>
        </p:nvGraphicFramePr>
        <p:xfrm>
          <a:off x="-295234" y="591926"/>
          <a:ext cx="6259584" cy="369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12"/>
          <p:cNvSpPr txBox="1"/>
          <p:nvPr/>
        </p:nvSpPr>
        <p:spPr>
          <a:xfrm>
            <a:off x="6301084" y="4538861"/>
            <a:ext cx="5702302" cy="1569660"/>
          </a:xfrm>
          <a:prstGeom prst="rect">
            <a:avLst/>
          </a:prstGeom>
          <a:solidFill>
            <a:schemeClr val="accent5">
              <a:lumMod val="20000"/>
              <a:lumOff val="80000"/>
            </a:schemeClr>
          </a:solidFill>
        </p:spPr>
        <p:txBody>
          <a:bodyPr wrap="square" rtlCol="0">
            <a:spAutoFit/>
          </a:bodyPr>
          <a:lstStyle/>
          <a:p>
            <a:r>
              <a:rPr lang="en-US" sz="2400" b="1" dirty="0" smtClean="0"/>
              <a:t>True National </a:t>
            </a:r>
            <a:r>
              <a:rPr lang="en-US" sz="2400" b="1" dirty="0"/>
              <a:t>development</a:t>
            </a:r>
            <a:r>
              <a:rPr lang="en-US" sz="2400" dirty="0"/>
              <a:t> </a:t>
            </a:r>
            <a:r>
              <a:rPr lang="en-US" sz="2400" dirty="0" smtClean="0"/>
              <a:t>transcends political, infrastructural and economic growth but should affect social </a:t>
            </a:r>
            <a:r>
              <a:rPr lang="en-US" sz="2400" dirty="0"/>
              <a:t>well-being of its </a:t>
            </a:r>
            <a:r>
              <a:rPr lang="en-US" sz="2400" dirty="0" smtClean="0"/>
              <a:t>people.</a:t>
            </a:r>
            <a:endParaRPr lang="en-US" sz="2400" dirty="0"/>
          </a:p>
        </p:txBody>
      </p:sp>
      <p:sp>
        <p:nvSpPr>
          <p:cNvPr id="14" name="Rectangle 13"/>
          <p:cNvSpPr/>
          <p:nvPr/>
        </p:nvSpPr>
        <p:spPr>
          <a:xfrm>
            <a:off x="6301084" y="6291652"/>
            <a:ext cx="5702302" cy="3368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6335"/>
                </a:solidFill>
              </a:rPr>
              <a:t>People Should feel safe and secure</a:t>
            </a:r>
            <a:endParaRPr lang="en-US" sz="2400" b="1" dirty="0">
              <a:solidFill>
                <a:srgbClr val="006335"/>
              </a:solidFill>
            </a:endParaRPr>
          </a:p>
        </p:txBody>
      </p:sp>
      <p:pic>
        <p:nvPicPr>
          <p:cNvPr id="8" name="Picture 7"/>
          <p:cNvPicPr>
            <a:picLocks noChangeAspect="1"/>
          </p:cNvPicPr>
          <p:nvPr/>
        </p:nvPicPr>
        <p:blipFill rotWithShape="1">
          <a:blip r:embed="rId12"/>
          <a:srcRect l="3910" t="1357" r="14813"/>
          <a:stretch/>
        </p:blipFill>
        <p:spPr>
          <a:xfrm>
            <a:off x="6727372" y="350583"/>
            <a:ext cx="5159828" cy="3703902"/>
          </a:xfrm>
          <a:prstGeom prst="rect">
            <a:avLst/>
          </a:prstGeom>
        </p:spPr>
      </p:pic>
      <p:sp>
        <p:nvSpPr>
          <p:cNvPr id="4" name="TextBox 3"/>
          <p:cNvSpPr txBox="1"/>
          <p:nvPr/>
        </p:nvSpPr>
        <p:spPr>
          <a:xfrm>
            <a:off x="7197634" y="4054485"/>
            <a:ext cx="3683726" cy="369332"/>
          </a:xfrm>
          <a:prstGeom prst="rect">
            <a:avLst/>
          </a:prstGeom>
          <a:noFill/>
        </p:spPr>
        <p:txBody>
          <a:bodyPr wrap="square" rtlCol="0">
            <a:spAutoFit/>
          </a:bodyPr>
          <a:lstStyle/>
          <a:p>
            <a:r>
              <a:rPr lang="en-US" b="1" i="1" dirty="0" smtClean="0"/>
              <a:t>National Bureau of statistics</a:t>
            </a:r>
            <a:endParaRPr lang="en-US" b="1" i="1" dirty="0"/>
          </a:p>
        </p:txBody>
      </p:sp>
    </p:spTree>
    <p:extLst>
      <p:ext uri="{BB962C8B-B14F-4D97-AF65-F5344CB8AC3E}">
        <p14:creationId xmlns:p14="http://schemas.microsoft.com/office/powerpoint/2010/main" val="337311258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2E3747F-3248-B14F-8EB3-17DA423773D8}" type="slidenum">
              <a:rPr lang="en-US" smtClean="0"/>
              <a:pPr/>
              <a:t>7</a:t>
            </a:fld>
            <a:endParaRPr lang="en-US" dirty="0"/>
          </a:p>
        </p:txBody>
      </p:sp>
      <p:graphicFrame>
        <p:nvGraphicFramePr>
          <p:cNvPr id="8" name="Diagram 7"/>
          <p:cNvGraphicFramePr/>
          <p:nvPr>
            <p:extLst>
              <p:ext uri="{D42A27DB-BD31-4B8C-83A1-F6EECF244321}">
                <p14:modId xmlns:p14="http://schemas.microsoft.com/office/powerpoint/2010/main" val="2939164301"/>
              </p:ext>
            </p:extLst>
          </p:nvPr>
        </p:nvGraphicFramePr>
        <p:xfrm>
          <a:off x="2795849" y="1341378"/>
          <a:ext cx="8557951" cy="5364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95573" y="-102591"/>
            <a:ext cx="7935912" cy="1828800"/>
            <a:chOff x="3081480" y="236728"/>
            <a:chExt cx="7935912" cy="1828800"/>
          </a:xfrm>
        </p:grpSpPr>
        <p:sp>
          <p:nvSpPr>
            <p:cNvPr id="6" name="Right Arrow 5"/>
            <p:cNvSpPr/>
            <p:nvPr/>
          </p:nvSpPr>
          <p:spPr bwMode="auto">
            <a:xfrm>
              <a:off x="3081480" y="236728"/>
              <a:ext cx="7935912" cy="1828800"/>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6335"/>
                </a:solidFill>
                <a:ea typeface="ＭＳ Ｐゴシック" charset="-128"/>
              </a:endParaRPr>
            </a:p>
          </p:txBody>
        </p:sp>
        <p:sp>
          <p:nvSpPr>
            <p:cNvPr id="7" name="TextBox 90"/>
            <p:cNvSpPr txBox="1">
              <a:spLocks noChangeArrowheads="1"/>
            </p:cNvSpPr>
            <p:nvPr/>
          </p:nvSpPr>
          <p:spPr bwMode="auto">
            <a:xfrm>
              <a:off x="3126073" y="727364"/>
              <a:ext cx="6335713" cy="830997"/>
            </a:xfrm>
            <a:prstGeom prst="rect">
              <a:avLst/>
            </a:prstGeom>
            <a:solidFill>
              <a:schemeClr val="bg1"/>
            </a:solid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sz="2400" b="1" dirty="0">
                  <a:solidFill>
                    <a:srgbClr val="006335"/>
                  </a:solidFill>
                </a:rPr>
                <a:t>3 Keys to sustainable Management of health and safety</a:t>
              </a:r>
            </a:p>
          </p:txBody>
        </p:sp>
      </p:grpSp>
    </p:spTree>
    <p:extLst>
      <p:ext uri="{BB962C8B-B14F-4D97-AF65-F5344CB8AC3E}">
        <p14:creationId xmlns:p14="http://schemas.microsoft.com/office/powerpoint/2010/main" val="183751402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7564"/>
          <a:stretch/>
        </p:blipFill>
        <p:spPr>
          <a:xfrm>
            <a:off x="311206" y="925569"/>
            <a:ext cx="4430611" cy="2860572"/>
          </a:xfrm>
          <a:prstGeom prst="rect">
            <a:avLst/>
          </a:prstGeom>
          <a:ln w="3175">
            <a:solidFill>
              <a:schemeClr val="tx1"/>
            </a:solidFill>
          </a:ln>
        </p:spPr>
      </p:pic>
      <p:sp>
        <p:nvSpPr>
          <p:cNvPr id="10" name="TextBox 9"/>
          <p:cNvSpPr txBox="1"/>
          <p:nvPr/>
        </p:nvSpPr>
        <p:spPr>
          <a:xfrm>
            <a:off x="5423564" y="975603"/>
            <a:ext cx="5705679" cy="1323439"/>
          </a:xfrm>
          <a:prstGeom prst="rect">
            <a:avLst/>
          </a:prstGeom>
          <a:solidFill>
            <a:schemeClr val="bg1">
              <a:lumMod val="95000"/>
            </a:schemeClr>
          </a:solidFill>
        </p:spPr>
        <p:txBody>
          <a:bodyPr wrap="square" rtlCol="0">
            <a:spAutoFit/>
          </a:bodyPr>
          <a:lstStyle/>
          <a:p>
            <a:r>
              <a:rPr lang="en-US" sz="2000" b="1" dirty="0" smtClean="0"/>
              <a:t>Sustainable safety</a:t>
            </a:r>
          </a:p>
          <a:p>
            <a:r>
              <a:rPr lang="en-US" sz="2000" b="1" dirty="0" smtClean="0"/>
              <a:t> requires proactive stakeholders Participatory, Collaborative, Consultative approach at all functions &amp; level not a territorial approach</a:t>
            </a:r>
            <a:endParaRPr lang="en-US" sz="2000" b="1" dirty="0"/>
          </a:p>
        </p:txBody>
      </p:sp>
      <p:graphicFrame>
        <p:nvGraphicFramePr>
          <p:cNvPr id="5" name="Diagram 4"/>
          <p:cNvGraphicFramePr/>
          <p:nvPr>
            <p:extLst>
              <p:ext uri="{D42A27DB-BD31-4B8C-83A1-F6EECF244321}">
                <p14:modId xmlns:p14="http://schemas.microsoft.com/office/powerpoint/2010/main" val="1978292468"/>
              </p:ext>
            </p:extLst>
          </p:nvPr>
        </p:nvGraphicFramePr>
        <p:xfrm>
          <a:off x="348916" y="3831133"/>
          <a:ext cx="4973087" cy="2928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2614387645"/>
              </p:ext>
            </p:extLst>
          </p:nvPr>
        </p:nvGraphicFramePr>
        <p:xfrm>
          <a:off x="6408813" y="2307108"/>
          <a:ext cx="5480525" cy="38152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5423564" y="5152889"/>
            <a:ext cx="1350214" cy="646331"/>
          </a:xfrm>
          <a:prstGeom prst="rect">
            <a:avLst/>
          </a:prstGeom>
          <a:solidFill>
            <a:schemeClr val="accent5">
              <a:lumMod val="20000"/>
              <a:lumOff val="80000"/>
            </a:schemeClr>
          </a:solidFill>
        </p:spPr>
        <p:txBody>
          <a:bodyPr wrap="square" rtlCol="0">
            <a:spAutoFit/>
          </a:bodyPr>
          <a:lstStyle/>
          <a:p>
            <a:r>
              <a:rPr lang="en-US" dirty="0" smtClean="0"/>
              <a:t>Tripartite Approach</a:t>
            </a:r>
            <a:endParaRPr lang="en-US" dirty="0"/>
          </a:p>
        </p:txBody>
      </p:sp>
      <p:sp>
        <p:nvSpPr>
          <p:cNvPr id="13" name="TextBox 12"/>
          <p:cNvSpPr txBox="1"/>
          <p:nvPr/>
        </p:nvSpPr>
        <p:spPr>
          <a:xfrm>
            <a:off x="145219" y="4346032"/>
            <a:ext cx="1347537" cy="646331"/>
          </a:xfrm>
          <a:prstGeom prst="rect">
            <a:avLst/>
          </a:prstGeom>
          <a:noFill/>
        </p:spPr>
        <p:txBody>
          <a:bodyPr wrap="square" rtlCol="0">
            <a:spAutoFit/>
          </a:bodyPr>
          <a:lstStyle/>
          <a:p>
            <a:r>
              <a:rPr lang="en-US" b="1" dirty="0" smtClean="0"/>
              <a:t>Enterprise</a:t>
            </a:r>
          </a:p>
          <a:p>
            <a:r>
              <a:rPr lang="en-US" b="1" dirty="0" smtClean="0"/>
              <a:t>JHSC</a:t>
            </a:r>
            <a:endParaRPr lang="en-US" b="1" dirty="0"/>
          </a:p>
        </p:txBody>
      </p:sp>
      <p:sp>
        <p:nvSpPr>
          <p:cNvPr id="14" name="TextBox 13"/>
          <p:cNvSpPr txBox="1"/>
          <p:nvPr/>
        </p:nvSpPr>
        <p:spPr>
          <a:xfrm>
            <a:off x="10440240" y="2907804"/>
            <a:ext cx="1347537" cy="923330"/>
          </a:xfrm>
          <a:prstGeom prst="rect">
            <a:avLst/>
          </a:prstGeom>
          <a:noFill/>
        </p:spPr>
        <p:txBody>
          <a:bodyPr wrap="square" rtlCol="0">
            <a:spAutoFit/>
          </a:bodyPr>
          <a:lstStyle/>
          <a:p>
            <a:r>
              <a:rPr lang="en-US" b="1" dirty="0" smtClean="0"/>
              <a:t>National OHS </a:t>
            </a:r>
          </a:p>
          <a:p>
            <a:r>
              <a:rPr lang="en-US" b="1" dirty="0" smtClean="0"/>
              <a:t>Council</a:t>
            </a:r>
            <a:endParaRPr lang="en-US" b="1" dirty="0"/>
          </a:p>
        </p:txBody>
      </p:sp>
      <p:grpSp>
        <p:nvGrpSpPr>
          <p:cNvPr id="9" name="Group 8"/>
          <p:cNvGrpSpPr/>
          <p:nvPr/>
        </p:nvGrpSpPr>
        <p:grpSpPr>
          <a:xfrm>
            <a:off x="395573" y="-102590"/>
            <a:ext cx="6906564" cy="1078194"/>
            <a:chOff x="3081480" y="236728"/>
            <a:chExt cx="7935912" cy="1828800"/>
          </a:xfrm>
        </p:grpSpPr>
        <p:sp>
          <p:nvSpPr>
            <p:cNvPr id="15" name="Right Arrow 14"/>
            <p:cNvSpPr/>
            <p:nvPr/>
          </p:nvSpPr>
          <p:spPr bwMode="auto">
            <a:xfrm>
              <a:off x="3081480" y="236728"/>
              <a:ext cx="7935912" cy="1828800"/>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6335"/>
                </a:solidFill>
                <a:ea typeface="ＭＳ Ｐゴシック" charset="-128"/>
              </a:endParaRPr>
            </a:p>
          </p:txBody>
        </p:sp>
        <p:sp>
          <p:nvSpPr>
            <p:cNvPr id="16" name="TextBox 90"/>
            <p:cNvSpPr txBox="1">
              <a:spLocks noChangeArrowheads="1"/>
            </p:cNvSpPr>
            <p:nvPr/>
          </p:nvSpPr>
          <p:spPr bwMode="auto">
            <a:xfrm>
              <a:off x="3126073" y="727364"/>
              <a:ext cx="6335713" cy="783062"/>
            </a:xfrm>
            <a:prstGeom prst="rect">
              <a:avLst/>
            </a:prstGeom>
            <a:solidFill>
              <a:schemeClr val="bg1"/>
            </a:solid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sz="2400" b="1" dirty="0" smtClean="0">
                  <a:solidFill>
                    <a:srgbClr val="006335"/>
                  </a:solidFill>
                </a:rPr>
                <a:t>Participatory Approach</a:t>
              </a:r>
              <a:endParaRPr lang="en-US" sz="2400" b="1" dirty="0">
                <a:solidFill>
                  <a:srgbClr val="006335"/>
                </a:solidFill>
              </a:endParaRPr>
            </a:p>
          </p:txBody>
        </p:sp>
      </p:grpSp>
    </p:spTree>
    <p:extLst>
      <p:ext uri="{BB962C8B-B14F-4D97-AF65-F5344CB8AC3E}">
        <p14:creationId xmlns:p14="http://schemas.microsoft.com/office/powerpoint/2010/main" val="66663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76540">
            <a:off x="8562861" y="3468679"/>
            <a:ext cx="4069127" cy="2034564"/>
          </a:xfrm>
          <a:prstGeom prst="rect">
            <a:avLst/>
          </a:prstGeom>
          <a:effectLst>
            <a:outerShdw blurRad="50800" dist="50800" dir="5400000" algn="ctr" rotWithShape="0">
              <a:srgbClr val="000000">
                <a:alpha val="31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630" y="302560"/>
            <a:ext cx="2137170" cy="2443554"/>
          </a:xfrm>
          <a:prstGeom prst="rect">
            <a:avLst/>
          </a:prstGeom>
        </p:spPr>
      </p:pic>
      <p:sp>
        <p:nvSpPr>
          <p:cNvPr id="3" name="Slide Number Placeholder 2"/>
          <p:cNvSpPr>
            <a:spLocks noGrp="1"/>
          </p:cNvSpPr>
          <p:nvPr>
            <p:ph type="sldNum" sz="quarter" idx="4"/>
          </p:nvPr>
        </p:nvSpPr>
        <p:spPr/>
        <p:txBody>
          <a:bodyPr/>
          <a:lstStyle/>
          <a:p>
            <a:fld id="{F2E3747F-3248-B14F-8EB3-17DA423773D8}" type="slidenum">
              <a:rPr lang="en-US" smtClean="0"/>
              <a:pPr/>
              <a:t>9</a:t>
            </a:fld>
            <a:endParaRPr lang="en-US" dirty="0"/>
          </a:p>
        </p:txBody>
      </p:sp>
      <p:sp>
        <p:nvSpPr>
          <p:cNvPr id="6" name="Text Placeholder 4"/>
          <p:cNvSpPr txBox="1">
            <a:spLocks/>
          </p:cNvSpPr>
          <p:nvPr/>
        </p:nvSpPr>
        <p:spPr>
          <a:xfrm>
            <a:off x="242866" y="676646"/>
            <a:ext cx="10529124" cy="4833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2"/>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b="0" i="0" kern="1200">
                <a:solidFill>
                  <a:schemeClr val="tx2"/>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b="0" i="0" kern="1200">
                <a:solidFill>
                  <a:schemeClr val="tx2"/>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b="0" i="0" kern="1200">
                <a:solidFill>
                  <a:schemeClr val="tx2"/>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tx2"/>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smtClean="0">
                <a:solidFill>
                  <a:srgbClr val="FF0000"/>
                </a:solidFill>
                <a:latin typeface="Arial" panose="020B0604020202020204" pitchFamily="34" charset="0"/>
                <a:cs typeface="Arial" panose="020B0604020202020204" pitchFamily="34" charset="0"/>
              </a:rPr>
              <a:t>Shortage of appropriately trained and certified OSH personnel</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Lack of coordination among stakeholders regarding OSH Practices and programmes.</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Lack of holistic and contemporary National OSH Act</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Limited coverage of workplaces by extant OSH laws</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Inadequate logistical capacity to carry out enforcement activities</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Lack of research in OSH</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Inadequate OSH information Management Data collection, collation and   dissemination</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Overlapping functions of some institutions which are not necessarily backed by   statues</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No nationally approved OSH Code of practice</a:t>
            </a:r>
          </a:p>
          <a:p>
            <a:pPr>
              <a:buFont typeface="Wingdings" panose="05000000000000000000" pitchFamily="2" charset="2"/>
              <a:buChar char="§"/>
            </a:pPr>
            <a:r>
              <a:rPr lang="en-US" sz="2400" dirty="0" smtClean="0">
                <a:solidFill>
                  <a:srgbClr val="002060"/>
                </a:solidFill>
                <a:latin typeface="Arial" panose="020B0604020202020204" pitchFamily="34" charset="0"/>
                <a:cs typeface="Arial" panose="020B0604020202020204" pitchFamily="34" charset="0"/>
              </a:rPr>
              <a:t>Underreporting of occupational accidents and diseases</a:t>
            </a:r>
          </a:p>
          <a:p>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92" y="105032"/>
            <a:ext cx="882661" cy="882661"/>
          </a:xfrm>
          <a:prstGeom prst="rect">
            <a:avLst/>
          </a:prstGeom>
        </p:spPr>
      </p:pic>
      <p:sp>
        <p:nvSpPr>
          <p:cNvPr id="8" name="TextBox 7"/>
          <p:cNvSpPr txBox="1"/>
          <p:nvPr/>
        </p:nvSpPr>
        <p:spPr>
          <a:xfrm>
            <a:off x="2033337" y="304163"/>
            <a:ext cx="5654842" cy="646331"/>
          </a:xfrm>
          <a:prstGeom prst="rect">
            <a:avLst/>
          </a:prstGeom>
          <a:noFill/>
          <a:effectLst>
            <a:outerShdw blurRad="50800" dist="50800" dir="5400000" algn="ctr" rotWithShape="0">
              <a:srgbClr val="000000">
                <a:alpha val="26000"/>
              </a:srgbClr>
            </a:outerShdw>
          </a:effectLst>
        </p:spPr>
        <p:txBody>
          <a:bodyPr wrap="square" rtlCol="0">
            <a:spAutoFit/>
          </a:bodyPr>
          <a:lstStyle/>
          <a:p>
            <a:r>
              <a:rPr lang="en-US" sz="3600" b="1" dirty="0" smtClean="0"/>
              <a:t>WEAKNESS</a:t>
            </a:r>
            <a:endParaRPr lang="en-US" sz="3600" b="1" dirty="0"/>
          </a:p>
        </p:txBody>
      </p:sp>
    </p:spTree>
    <p:extLst>
      <p:ext uri="{BB962C8B-B14F-4D97-AF65-F5344CB8AC3E}">
        <p14:creationId xmlns:p14="http://schemas.microsoft.com/office/powerpoint/2010/main" val="383779220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Custom Design">
  <a:themeElements>
    <a:clrScheme name="ASSP 1">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0071B9"/>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6550</TotalTime>
  <Words>1971</Words>
  <Application>Microsoft Office PowerPoint</Application>
  <PresentationFormat>Widescreen</PresentationFormat>
  <Paragraphs>421</Paragraphs>
  <Slides>45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5" baseType="lpstr">
      <vt:lpstr>ＭＳ Ｐゴシック</vt:lpstr>
      <vt:lpstr>Arial</vt:lpstr>
      <vt:lpstr>Calibri</vt:lpstr>
      <vt:lpstr>Helveti</vt:lpstr>
      <vt:lpstr>Myriad Pro</vt:lpstr>
      <vt:lpstr>Myriad Pro Bold Condensed</vt:lpstr>
      <vt:lpstr>Myriad Pro Semibold</vt:lpstr>
      <vt:lpstr>Wingdings</vt:lpstr>
      <vt:lpstr>1_Custom Design</vt:lpstr>
      <vt:lpstr>Visio</vt:lpstr>
      <vt:lpstr>PowerPoint Presentation</vt:lpstr>
      <vt:lpstr>ISO 31000: 2018 Adapting Risk Management guidelines for OSH Professionals</vt:lpstr>
      <vt:lpstr>PowerPoint Presentation</vt:lpstr>
      <vt:lpstr>Sustainable safety and National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Tying the issues to Risk Management </vt:lpstr>
      <vt:lpstr>PowerPoint Presentation</vt:lpstr>
      <vt:lpstr>PowerPoint Presentation</vt:lpstr>
      <vt:lpstr>PowerPoint Presentation</vt:lpstr>
      <vt:lpstr>PowerPoint Presentation</vt:lpstr>
      <vt:lpstr>PowerPoint Presentation</vt:lpstr>
      <vt:lpstr>PowerPoint Presentation</vt:lpstr>
      <vt:lpstr>Risk Management Guidelines - Principles, framework, process.</vt:lpstr>
      <vt:lpstr>Practical Value for the OHS Professional</vt:lpstr>
      <vt:lpstr>RISK BASED APPROACH </vt:lpstr>
      <vt:lpstr>Risk</vt:lpstr>
      <vt:lpstr>PowerPoint Presentation</vt:lpstr>
      <vt:lpstr>PowerPoint Presentation</vt:lpstr>
      <vt:lpstr>Enterprise Risk Management</vt:lpstr>
      <vt:lpstr>PowerPoint Presentation</vt:lpstr>
      <vt:lpstr>PowerPoint Presentation</vt:lpstr>
      <vt:lpstr>PowerPoint Presentation</vt:lpstr>
      <vt:lpstr>PowerPoint Presentation</vt:lpstr>
      <vt:lpstr>RISK Management Processes</vt:lpstr>
      <vt:lpstr>Risk Management Processes &amp; Tools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Ackermann</dc:creator>
  <cp:lastModifiedBy>Daniel Osadiaye</cp:lastModifiedBy>
  <cp:revision>180</cp:revision>
  <cp:lastPrinted>2017-11-15T20:48:31Z</cp:lastPrinted>
  <dcterms:created xsi:type="dcterms:W3CDTF">2017-11-03T14:50:55Z</dcterms:created>
  <dcterms:modified xsi:type="dcterms:W3CDTF">2019-03-29T06:01:04Z</dcterms:modified>
</cp:coreProperties>
</file>