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33"/>
  </p:notesMasterIdLst>
  <p:sldIdLst>
    <p:sldId id="256" r:id="rId2"/>
    <p:sldId id="257" r:id="rId3"/>
    <p:sldId id="263" r:id="rId4"/>
    <p:sldId id="1704" r:id="rId5"/>
    <p:sldId id="1788" r:id="rId6"/>
    <p:sldId id="1789" r:id="rId7"/>
    <p:sldId id="1781" r:id="rId8"/>
    <p:sldId id="1792" r:id="rId9"/>
    <p:sldId id="1736" r:id="rId10"/>
    <p:sldId id="1737" r:id="rId11"/>
    <p:sldId id="1729" r:id="rId12"/>
    <p:sldId id="689" r:id="rId13"/>
    <p:sldId id="1771" r:id="rId14"/>
    <p:sldId id="1794" r:id="rId15"/>
    <p:sldId id="1720" r:id="rId16"/>
    <p:sldId id="1793" r:id="rId17"/>
    <p:sldId id="1795" r:id="rId18"/>
    <p:sldId id="1770" r:id="rId19"/>
    <p:sldId id="1785" r:id="rId20"/>
    <p:sldId id="267" r:id="rId21"/>
    <p:sldId id="1782" r:id="rId22"/>
    <p:sldId id="1753" r:id="rId23"/>
    <p:sldId id="272" r:id="rId24"/>
    <p:sldId id="1783" r:id="rId25"/>
    <p:sldId id="1786" r:id="rId26"/>
    <p:sldId id="1761" r:id="rId27"/>
    <p:sldId id="1766" r:id="rId28"/>
    <p:sldId id="362" r:id="rId29"/>
    <p:sldId id="1762" r:id="rId30"/>
    <p:sldId id="335" r:id="rId31"/>
    <p:sldId id="17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4"/>
    <p:restoredTop sz="94620"/>
  </p:normalViewPr>
  <p:slideViewPr>
    <p:cSldViewPr snapToGrid="0" snapToObjects="1">
      <p:cViewPr varScale="1">
        <p:scale>
          <a:sx n="84" d="100"/>
          <a:sy n="84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32158-7690-A540-9AFF-1972294DFC9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6214-961D-0A43-A4DE-7AC512EDE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2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P Logo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16200000">
            <a:off x="5982671" y="-1602268"/>
            <a:ext cx="318654" cy="12453795"/>
            <a:chOff x="7495309" y="-180109"/>
            <a:chExt cx="318654" cy="7273636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7495309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7653152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813963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2602" y="5554824"/>
            <a:ext cx="8686796" cy="479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" y="217616"/>
            <a:ext cx="10206990" cy="408687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Key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86865" y="1640542"/>
            <a:ext cx="6661182" cy="312868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 b="1" i="0" baseline="0">
                <a:latin typeface="Myriad Pro" charset="0"/>
                <a:ea typeface="Myriad Pro" charset="0"/>
                <a:cs typeface="Myriad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this slide to emphasize an important point.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683440" y="-1231423"/>
            <a:ext cx="318654" cy="8152176"/>
            <a:chOff x="7495309" y="-180109"/>
            <a:chExt cx="318654" cy="7273636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7495309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7653152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7813963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0" y="-1685365"/>
          <a:ext cx="12192000" cy="5257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70605" y="6043613"/>
            <a:ext cx="2883195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F2E3747F-3248-B14F-8EB3-17DA42377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Key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675" y="0"/>
            <a:ext cx="12195675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86865" y="1640542"/>
            <a:ext cx="6661182" cy="312868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 b="1" i="0" baseline="0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this slide to emphasize an important point.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683440" y="-1231423"/>
            <a:ext cx="318654" cy="8152176"/>
            <a:chOff x="7495309" y="-180109"/>
            <a:chExt cx="318654" cy="7273636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7495309" y="-180109"/>
              <a:ext cx="0" cy="7273636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7653152" y="-180109"/>
              <a:ext cx="0" cy="7273636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7813963" y="-180109"/>
              <a:ext cx="0" cy="7273636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0" y="-1685365"/>
          <a:ext cx="12192000" cy="5257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70605" y="6043613"/>
            <a:ext cx="2883195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F2E3747F-3248-B14F-8EB3-17DA42377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326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E9B9-5212-4F95-AA7C-F6F139B900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3975-EF63-4B8D-A670-55355166BF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01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E876-37E8-4D44-92A9-B37962C860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EB3D-C529-4DAA-BD58-D73EA4078F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08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4279-3EF0-42D2-8137-4DCCB4C65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2CF4-2081-40E3-B031-A638E5ED7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1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D23C-0804-48B3-9F7D-13995C1290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6ED0-72F3-4563-AF3D-61CFF2E0D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44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515555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Logo &amp;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0" y="-1504688"/>
          <a:ext cx="12192000" cy="5257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 userDrawn="1"/>
        </p:nvGrpSpPr>
        <p:grpSpPr>
          <a:xfrm rot="16200000">
            <a:off x="5982671" y="-1602268"/>
            <a:ext cx="318654" cy="12453795"/>
            <a:chOff x="7495309" y="-180109"/>
            <a:chExt cx="318654" cy="7273636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7495309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7653152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813963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2602" y="5554824"/>
            <a:ext cx="8686796" cy="479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52C473-AEFC-4B31-8F81-BB64F766CC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9063" y="1071154"/>
            <a:ext cx="7262948" cy="2941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0" y="-1504688"/>
          <a:ext cx="12192000" cy="5257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 userDrawn="1"/>
        </p:nvGrpSpPr>
        <p:grpSpPr>
          <a:xfrm rot="16200000">
            <a:off x="5982671" y="-1602268"/>
            <a:ext cx="318654" cy="12453795"/>
            <a:chOff x="7495309" y="-180109"/>
            <a:chExt cx="318654" cy="7273636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7495309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7653152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813963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0" y="-1504688"/>
          <a:ext cx="12192000" cy="5257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 userDrawn="1"/>
        </p:nvGrpSpPr>
        <p:grpSpPr>
          <a:xfrm rot="16200000">
            <a:off x="4669484" y="-289079"/>
            <a:ext cx="318654" cy="9827418"/>
            <a:chOff x="7495309" y="-180109"/>
            <a:chExt cx="318654" cy="7273636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7495309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7653152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813963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2098221" y="0"/>
            <a:ext cx="100937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37064" y="739873"/>
            <a:ext cx="8560179" cy="3812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SAFETY PRESENTATION TITLE HERE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7064" y="474248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 b="1" i="0" baseline="0">
                <a:solidFill>
                  <a:schemeClr val="tx2"/>
                </a:solidFill>
                <a:latin typeface="Myriad Pro Bold Condensed" charset="0"/>
                <a:ea typeface="Myriad Pro Bold Condensed" charset="0"/>
                <a:cs typeface="Myriad Pro Bold Condense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Name Here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V="1">
            <a:off x="0" y="0"/>
            <a:ext cx="12192000" cy="6859439"/>
          </a:xfrm>
          <a:prstGeom prst="rect">
            <a:avLst/>
          </a:prstGeom>
          <a:gradFill>
            <a:gsLst>
              <a:gs pos="75988">
                <a:srgbClr val="004927">
                  <a:alpha val="90000"/>
                </a:srgbClr>
              </a:gs>
              <a:gs pos="54000">
                <a:srgbClr val="00311A">
                  <a:alpha val="90000"/>
                </a:srgbClr>
              </a:gs>
              <a:gs pos="0">
                <a:schemeClr val="tx1">
                  <a:alpha val="85000"/>
                </a:schemeClr>
              </a:gs>
              <a:gs pos="100000">
                <a:schemeClr val="tx2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0" y="-1504688"/>
          <a:ext cx="12192000" cy="5257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 userDrawn="1"/>
        </p:nvSpPr>
        <p:spPr>
          <a:xfrm>
            <a:off x="2098221" y="0"/>
            <a:ext cx="10093779" cy="610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670316" y="1739226"/>
            <a:ext cx="318654" cy="5285028"/>
            <a:chOff x="7495309" y="-180109"/>
            <a:chExt cx="318654" cy="7273636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7495309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7653152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813963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5621" y="627266"/>
            <a:ext cx="7072943" cy="785899"/>
          </a:xfrm>
        </p:spPr>
        <p:txBody>
          <a:bodyPr anchor="b">
            <a:normAutofit/>
          </a:bodyPr>
          <a:lstStyle>
            <a:lvl1pPr marL="0" indent="0" algn="l">
              <a:buNone/>
              <a:defRPr sz="4800" b="1" i="0" baseline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Overview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4966" y="1739226"/>
            <a:ext cx="7782937" cy="39491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0" y="-1504688"/>
          <a:ext cx="12192000" cy="5257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 userDrawn="1"/>
        </p:nvGrpSpPr>
        <p:grpSpPr>
          <a:xfrm>
            <a:off x="2670316" y="-139456"/>
            <a:ext cx="318654" cy="7235200"/>
            <a:chOff x="7495309" y="-180109"/>
            <a:chExt cx="318654" cy="7273636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7495309" y="-180109"/>
              <a:ext cx="0" cy="7273635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7653152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813963" y="-180109"/>
              <a:ext cx="0" cy="7273636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486150" y="1122363"/>
            <a:ext cx="7181850" cy="233521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86150" y="3602038"/>
            <a:ext cx="7181850" cy="311593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Text Here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0" y="-1504688"/>
          <a:ext cx="12192000" cy="5257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 userDrawn="1"/>
        </p:nvSpPr>
        <p:spPr>
          <a:xfrm>
            <a:off x="-3675" y="0"/>
            <a:ext cx="12195675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6880" y="801741"/>
            <a:ext cx="10576920" cy="785899"/>
          </a:xfrm>
        </p:spPr>
        <p:txBody>
          <a:bodyPr anchor="b">
            <a:normAutofit/>
          </a:bodyPr>
          <a:lstStyle>
            <a:lvl1pPr marL="0" indent="0" algn="l">
              <a:buNone/>
              <a:defRPr sz="4800" b="1" i="0" baseline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Title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70605" y="6043613"/>
            <a:ext cx="2883195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F2E3747F-3248-B14F-8EB3-17DA423773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6880" y="1947553"/>
            <a:ext cx="5113281" cy="36457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10795" y="1947553"/>
            <a:ext cx="5143005" cy="36457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0" y="-1504688"/>
          <a:ext cx="12192000" cy="5257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 userDrawn="1"/>
        </p:nvSpPr>
        <p:spPr>
          <a:xfrm>
            <a:off x="-3675" y="0"/>
            <a:ext cx="12195675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6880" y="801741"/>
            <a:ext cx="10576920" cy="785899"/>
          </a:xfrm>
        </p:spPr>
        <p:txBody>
          <a:bodyPr anchor="b">
            <a:normAutofit/>
          </a:bodyPr>
          <a:lstStyle>
            <a:lvl1pPr marL="0" indent="0" algn="l">
              <a:buNone/>
              <a:defRPr sz="4800" b="1" i="0" baseline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Title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70605" y="6043613"/>
            <a:ext cx="2883195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F2E3747F-3248-B14F-8EB3-17DA423773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6880" y="1947553"/>
            <a:ext cx="10576920" cy="36457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0" y="-1504688"/>
          <a:ext cx="12192000" cy="5257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 userDrawn="1"/>
        </p:nvSpPr>
        <p:spPr>
          <a:xfrm>
            <a:off x="-3675" y="0"/>
            <a:ext cx="12195675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6880" y="801741"/>
            <a:ext cx="5113281" cy="785899"/>
          </a:xfrm>
        </p:spPr>
        <p:txBody>
          <a:bodyPr anchor="b">
            <a:normAutofit/>
          </a:bodyPr>
          <a:lstStyle>
            <a:lvl1pPr marL="0" indent="0" algn="l">
              <a:buNone/>
              <a:defRPr sz="4800" b="1" i="0" baseline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Title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70605" y="6043613"/>
            <a:ext cx="2883195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F2E3747F-3248-B14F-8EB3-17DA423773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6880" y="1947553"/>
            <a:ext cx="5113281" cy="36457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22362" y="801741"/>
            <a:ext cx="5131438" cy="4791539"/>
          </a:xfrm>
          <a:solidFill>
            <a:schemeClr val="bg2"/>
          </a:solidFill>
        </p:spPr>
        <p:txBody>
          <a:bodyPr bIns="731520"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439"/>
            <a:ext cx="12192000" cy="6859439"/>
          </a:xfrm>
          <a:prstGeom prst="rect">
            <a:avLst/>
          </a:prstGeom>
          <a:gradFill>
            <a:gsLst>
              <a:gs pos="54000">
                <a:srgbClr val="00311A"/>
              </a:gs>
              <a:gs pos="0">
                <a:schemeClr val="tx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70605" y="6043613"/>
            <a:ext cx="2883195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F2E3747F-3248-B14F-8EB3-17DA423773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4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717" r:id="rId3"/>
    <p:sldLayoutId id="2147483701" r:id="rId4"/>
    <p:sldLayoutId id="2147483702" r:id="rId5"/>
    <p:sldLayoutId id="2147483703" r:id="rId6"/>
    <p:sldLayoutId id="2147483705" r:id="rId7"/>
    <p:sldLayoutId id="2147483718" r:id="rId8"/>
    <p:sldLayoutId id="2147483716" r:id="rId9"/>
    <p:sldLayoutId id="2147483720" r:id="rId10"/>
    <p:sldLayoutId id="2147483719" r:id="rId11"/>
    <p:sldLayoutId id="2147483721" r:id="rId12"/>
    <p:sldLayoutId id="2147483722" r:id="rId13"/>
    <p:sldLayoutId id="2147483723" r:id="rId14"/>
    <p:sldLayoutId id="2147483724" r:id="rId15"/>
    <p:sldLayoutId id="2147483726" r:id="rId16"/>
    <p:sldLayoutId id="214748372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accent2"/>
          </a:solidFill>
          <a:latin typeface="Myriad Pro Semibold" charset="0"/>
          <a:ea typeface="Myriad Pro Semibold" charset="0"/>
          <a:cs typeface="Myriad Pro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accent2"/>
          </a:solidFill>
          <a:latin typeface="Myriad Pro" charset="0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2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accent2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accent2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accent2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9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BF346D17-BEEB-4ABD-87CE-1EF5133D3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293" y="0"/>
            <a:ext cx="5278438" cy="2506663"/>
          </a:xfrm>
          <a:prstGeom prst="cloudCallout">
            <a:avLst>
              <a:gd name="adj1" fmla="val -91951"/>
              <a:gd name="adj2" fmla="val 57952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954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18C25CF-3DA1-4CEF-B9FB-1E9D2725C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897557"/>
              </p:ext>
            </p:extLst>
          </p:nvPr>
        </p:nvGraphicFramePr>
        <p:xfrm>
          <a:off x="2623930" y="1871869"/>
          <a:ext cx="39624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lip" r:id="rId3" imgW="4579545" imgH="3312059" progId="MS_ClipArt_Gallery.2">
                  <p:embed/>
                </p:oleObj>
              </mc:Choice>
              <mc:Fallback>
                <p:oleObj name="Clip" r:id="rId3" imgW="4579545" imgH="3312059" progId="MS_ClipArt_Gallery.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18C25CF-3DA1-4CEF-B9FB-1E9D2725C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930" y="1871869"/>
                        <a:ext cx="39624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19624A-EA2B-4EEA-B038-1C1395090520}"/>
              </a:ext>
            </a:extLst>
          </p:cNvPr>
          <p:cNvSpPr txBox="1"/>
          <p:nvPr/>
        </p:nvSpPr>
        <p:spPr>
          <a:xfrm>
            <a:off x="7280033" y="96094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 it a new Concept?</a:t>
            </a:r>
          </a:p>
        </p:txBody>
      </p:sp>
    </p:spTree>
    <p:extLst>
      <p:ext uri="{BB962C8B-B14F-4D97-AF65-F5344CB8AC3E}">
        <p14:creationId xmlns:p14="http://schemas.microsoft.com/office/powerpoint/2010/main" val="232709865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">
            <a:extLst>
              <a:ext uri="{FF2B5EF4-FFF2-40B4-BE49-F238E27FC236}">
                <a16:creationId xmlns:a16="http://schemas.microsoft.com/office/drawing/2014/main" id="{E5F58E82-FF38-41A1-87B0-2AF986CA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434" y="454598"/>
            <a:ext cx="95415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2060"/>
                </a:solidFill>
              </a:rPr>
              <a:t>Turn to the person next to you, take 2 minutes and answer the two questions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BAAF9A-D18E-415C-B721-F8B5A5C2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4" y="2080591"/>
            <a:ext cx="4094921" cy="384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molu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2192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MOLUE Concept”</a:t>
            </a:r>
          </a:p>
        </p:txBody>
      </p:sp>
    </p:spTree>
    <p:extLst>
      <p:ext uri="{BB962C8B-B14F-4D97-AF65-F5344CB8AC3E}">
        <p14:creationId xmlns:p14="http://schemas.microsoft.com/office/powerpoint/2010/main" val="24460106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464C4-C211-4043-83B2-BDE7E940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643" y="43449"/>
            <a:ext cx="2041444" cy="1990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5C4467-628C-420E-A404-0D900ED635A5}"/>
              </a:ext>
            </a:extLst>
          </p:cNvPr>
          <p:cNvSpPr/>
          <p:nvPr/>
        </p:nvSpPr>
        <p:spPr>
          <a:xfrm>
            <a:off x="7130998" y="2035169"/>
            <a:ext cx="5061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Risk Based Decision Making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E75953-AC73-450A-A481-95F195C87B51}"/>
              </a:ext>
            </a:extLst>
          </p:cNvPr>
          <p:cNvSpPr/>
          <p:nvPr/>
        </p:nvSpPr>
        <p:spPr>
          <a:xfrm>
            <a:off x="7046231" y="5435032"/>
            <a:ext cx="5056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Risk Based Problem Solving</a:t>
            </a:r>
          </a:p>
        </p:txBody>
      </p:sp>
      <p:pic>
        <p:nvPicPr>
          <p:cNvPr id="13316" name="Picture 4" descr="Image result wey dey for problem solving">
            <a:extLst>
              <a:ext uri="{FF2B5EF4-FFF2-40B4-BE49-F238E27FC236}">
                <a16:creationId xmlns:a16="http://schemas.microsoft.com/office/drawing/2014/main" id="{E69B0BC9-12B2-4A92-9438-9331597A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67" y="2928732"/>
            <a:ext cx="3381833" cy="25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33BDD616-FF52-4304-92D4-4B726EAA12EC}"/>
              </a:ext>
            </a:extLst>
          </p:cNvPr>
          <p:cNvGrpSpPr>
            <a:grpSpLocks/>
          </p:cNvGrpSpPr>
          <p:nvPr/>
        </p:nvGrpSpPr>
        <p:grpSpPr bwMode="auto">
          <a:xfrm>
            <a:off x="3492901" y="731345"/>
            <a:ext cx="3553330" cy="3657600"/>
            <a:chOff x="803305" y="1573598"/>
            <a:chExt cx="1056563" cy="1098324"/>
          </a:xfrm>
        </p:grpSpPr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FB700F38-2027-40D1-8DDC-C211BD6768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51F3BCF-7A0E-42C9-A8F3-67B413F428C4}"/>
                  </a:ext>
                </a:extLst>
              </p:cNvPr>
              <p:cNvSpPr/>
              <p:nvPr/>
            </p:nvSpPr>
            <p:spPr>
              <a:xfrm>
                <a:off x="6875704" y="6037858"/>
                <a:ext cx="1300356" cy="45709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/>
                  </a:gs>
                  <a:gs pos="100000">
                    <a:sysClr val="window" lastClr="FFFFFF">
                      <a:alpha val="0"/>
                      <a:lumMod val="0"/>
                      <a:lumOff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0F11048-D51D-43DD-9715-B5E18ED176D3}"/>
                  </a:ext>
                </a:extLst>
              </p:cNvPr>
              <p:cNvSpPr/>
              <p:nvPr/>
            </p:nvSpPr>
            <p:spPr>
              <a:xfrm>
                <a:off x="6948054" y="5143201"/>
                <a:ext cx="1155656" cy="115641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979FE265-9F94-4ECE-847E-1EF2E6CDE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7" y="1771322"/>
              <a:ext cx="798176" cy="58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4000" kern="0" dirty="0">
                  <a:solidFill>
                    <a:srgbClr val="FFFFFF"/>
                  </a:solidFill>
                  <a:latin typeface="Arial Black" pitchFamily="34" charset="0"/>
                </a:rPr>
                <a:t>Risk Based Thinking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9A7CEA-DAEC-4B7A-9574-99BE41A86841}"/>
              </a:ext>
            </a:extLst>
          </p:cNvPr>
          <p:cNvCxnSpPr/>
          <p:nvPr/>
        </p:nvCxnSpPr>
        <p:spPr>
          <a:xfrm flipV="1">
            <a:off x="6827309" y="363083"/>
            <a:ext cx="2971800" cy="114300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3E1E26-C71E-43D7-B915-01F0E76F4923}"/>
              </a:ext>
            </a:extLst>
          </p:cNvPr>
          <p:cNvCxnSpPr>
            <a:cxnSpLocks/>
          </p:cNvCxnSpPr>
          <p:nvPr/>
        </p:nvCxnSpPr>
        <p:spPr>
          <a:xfrm>
            <a:off x="5965235" y="3812043"/>
            <a:ext cx="3165513" cy="577433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99369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wey dey for risk clipart">
            <a:extLst>
              <a:ext uri="{FF2B5EF4-FFF2-40B4-BE49-F238E27FC236}">
                <a16:creationId xmlns:a16="http://schemas.microsoft.com/office/drawing/2014/main" id="{14C7AFF0-844A-46EB-A460-7BF4609C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85" y="1590261"/>
            <a:ext cx="3073745" cy="3021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E941C7-804F-4A3C-850E-9DF9963F3024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6096000" y="1492705"/>
            <a:ext cx="3489877" cy="774583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5151CD-0F78-4BEA-8564-E00AB3B3BE0D}"/>
              </a:ext>
            </a:extLst>
          </p:cNvPr>
          <p:cNvCxnSpPr>
            <a:cxnSpLocks/>
            <a:stCxn id="10242" idx="5"/>
          </p:cNvCxnSpPr>
          <p:nvPr/>
        </p:nvCxnSpPr>
        <p:spPr>
          <a:xfrm>
            <a:off x="5936890" y="4169269"/>
            <a:ext cx="3863437" cy="656246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B62A8C-D550-40E8-993B-0EFA5D46AD8A}"/>
              </a:ext>
            </a:extLst>
          </p:cNvPr>
          <p:cNvSpPr/>
          <p:nvPr/>
        </p:nvSpPr>
        <p:spPr>
          <a:xfrm>
            <a:off x="9585877" y="913166"/>
            <a:ext cx="2432648" cy="1159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628B8E-AFAC-42AF-80F3-CC35E651C809}"/>
              </a:ext>
            </a:extLst>
          </p:cNvPr>
          <p:cNvSpPr/>
          <p:nvPr/>
        </p:nvSpPr>
        <p:spPr>
          <a:xfrm>
            <a:off x="9800327" y="4336903"/>
            <a:ext cx="2207362" cy="115907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5F658-8940-4838-9FAD-1C443EA067B1}"/>
              </a:ext>
            </a:extLst>
          </p:cNvPr>
          <p:cNvSpPr txBox="1"/>
          <p:nvPr/>
        </p:nvSpPr>
        <p:spPr>
          <a:xfrm>
            <a:off x="2610679" y="133346"/>
            <a:ext cx="919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Risk is the effect of uncertainty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Objective</a:t>
            </a:r>
          </a:p>
        </p:txBody>
      </p:sp>
    </p:spTree>
    <p:extLst>
      <p:ext uri="{BB962C8B-B14F-4D97-AF65-F5344CB8AC3E}">
        <p14:creationId xmlns:p14="http://schemas.microsoft.com/office/powerpoint/2010/main" val="231541156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 descr="Image result wey dey for vision">
            <a:extLst>
              <a:ext uri="{FF2B5EF4-FFF2-40B4-BE49-F238E27FC236}">
                <a16:creationId xmlns:a16="http://schemas.microsoft.com/office/drawing/2014/main" id="{012EC30E-20BE-420F-8D67-78E56B01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769"/>
            <a:ext cx="12192000" cy="461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8DBDFA-B408-46AC-BF78-7AD30A15CA4E}"/>
              </a:ext>
            </a:extLst>
          </p:cNvPr>
          <p:cNvSpPr/>
          <p:nvPr/>
        </p:nvSpPr>
        <p:spPr>
          <a:xfrm>
            <a:off x="0" y="1"/>
            <a:ext cx="12191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Risk-based thinking ensures risk is considered from the beginning and throughout the entire OHS Management System</a:t>
            </a:r>
          </a:p>
          <a:p>
            <a:pPr marL="457200" indent="-457200"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Risk-based thinking makes preventive action part of strategic and operational planning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6DBDA6E-3524-406A-95A7-610663B4EAED}"/>
              </a:ext>
            </a:extLst>
          </p:cNvPr>
          <p:cNvSpPr/>
          <p:nvPr/>
        </p:nvSpPr>
        <p:spPr>
          <a:xfrm>
            <a:off x="302207" y="2336496"/>
            <a:ext cx="118897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Based Thinking is a central tenet of ISO 45001:2018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EA41C9-219C-4939-812F-85BB42B2F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132" y="0"/>
            <a:ext cx="1145868" cy="1099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967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8F1D83-BA3B-440D-B1DA-59A9A195805D}"/>
              </a:ext>
            </a:extLst>
          </p:cNvPr>
          <p:cNvSpPr/>
          <p:nvPr/>
        </p:nvSpPr>
        <p:spPr>
          <a:xfrm>
            <a:off x="159026" y="302359"/>
            <a:ext cx="119137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Based Thinking = Preventative Action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Based Thinking is everybody’s business!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Based Thinking must become an integral part of the organizational culture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It…..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greater knowledge of risks and improves preparedness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the probability of reaching objectives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the probability of negative results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prevention a habit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DD432-D7F7-4B13-9D2B-C57391B72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701" y="159027"/>
            <a:ext cx="2420273" cy="18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0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hlinkClick r:id="" action="ppaction://ole?verb=0"/>
            <a:extLst>
              <a:ext uri="{FF2B5EF4-FFF2-40B4-BE49-F238E27FC236}">
                <a16:creationId xmlns:a16="http://schemas.microsoft.com/office/drawing/2014/main" id="{35EC6CA3-A46E-48F2-9801-F216EB50CB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082665"/>
              </p:ext>
            </p:extLst>
          </p:nvPr>
        </p:nvGraphicFramePr>
        <p:xfrm>
          <a:off x="2341356" y="1752600"/>
          <a:ext cx="32750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Microsoft ClipArt Gallery" r:id="rId3" imgW="2387600" imgH="4064000" progId="MS_ClipArt_Gallery">
                  <p:embed/>
                </p:oleObj>
              </mc:Choice>
              <mc:Fallback>
                <p:oleObj name="Microsoft ClipArt Gallery" r:id="rId3" imgW="2387600" imgH="4064000" progId="MS_ClipArt_Gallery">
                  <p:embed/>
                  <p:pic>
                    <p:nvPicPr>
                      <p:cNvPr id="2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5EC6CA3-A46E-48F2-9801-F216EB50CB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356" y="1752600"/>
                        <a:ext cx="32750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C3A0851F-616B-4B02-AA16-EA3816BEB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0797" y="119271"/>
            <a:ext cx="5278438" cy="2506663"/>
          </a:xfrm>
          <a:prstGeom prst="cloudCallout">
            <a:avLst>
              <a:gd name="adj1" fmla="val -88938"/>
              <a:gd name="adj2" fmla="val 42149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954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BA1795-001E-4F73-A9B0-85392F7E44B2}"/>
              </a:ext>
            </a:extLst>
          </p:cNvPr>
          <p:cNvSpPr/>
          <p:nvPr/>
        </p:nvSpPr>
        <p:spPr>
          <a:xfrm>
            <a:off x="7532914" y="895548"/>
            <a:ext cx="4840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How do I achieve a Risk Based Safety Cultures?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89792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EE62643-8179-4A83-9D21-8C5DF1BCB0EF}"/>
              </a:ext>
            </a:extLst>
          </p:cNvPr>
          <p:cNvSpPr txBox="1"/>
          <p:nvPr/>
        </p:nvSpPr>
        <p:spPr>
          <a:xfrm>
            <a:off x="2598533" y="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Ownership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77D1870-CB97-4B22-8322-5E8C4E7F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807" y="1447801"/>
            <a:ext cx="279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reate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wnership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appens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1005A4-66DB-47D5-B16C-7C57E99AF7DC}"/>
              </a:ext>
            </a:extLst>
          </p:cNvPr>
          <p:cNvSpPr txBox="1"/>
          <p:nvPr/>
        </p:nvSpPr>
        <p:spPr>
          <a:xfrm>
            <a:off x="2598533" y="5460372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Develop clear objectives with meaningful programs</a:t>
            </a:r>
          </a:p>
        </p:txBody>
      </p:sp>
      <p:pic>
        <p:nvPicPr>
          <p:cNvPr id="15362" name="Picture 2" descr="Image result wey dey for kpi">
            <a:extLst>
              <a:ext uri="{FF2B5EF4-FFF2-40B4-BE49-F238E27FC236}">
                <a16:creationId xmlns:a16="http://schemas.microsoft.com/office/drawing/2014/main" id="{8FCA2874-4083-4958-9DB3-8E701306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57049"/>
            <a:ext cx="3962400" cy="298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C8DF074-1BFE-44F0-92C5-4867BBC8626F}"/>
              </a:ext>
            </a:extLst>
          </p:cNvPr>
          <p:cNvGrpSpPr/>
          <p:nvPr/>
        </p:nvGrpSpPr>
        <p:grpSpPr>
          <a:xfrm>
            <a:off x="10972801" y="169325"/>
            <a:ext cx="1056563" cy="1098324"/>
            <a:chOff x="803305" y="1573598"/>
            <a:chExt cx="1056563" cy="10983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B1460A-0C26-4D24-8DBD-69F506CA32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F574A7F-B9DE-44CE-B3E3-FF7C887CDBC7}"/>
                  </a:ext>
                </a:extLst>
              </p:cNvPr>
              <p:cNvSpPr/>
              <p:nvPr/>
            </p:nvSpPr>
            <p:spPr>
              <a:xfrm>
                <a:off x="6875704" y="6037753"/>
                <a:ext cx="1300356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8AEC7AE-01DE-4F9E-83C9-EBFBFE369414}"/>
                  </a:ext>
                </a:extLst>
              </p:cNvPr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819E9F-E3FD-4A9B-84DB-A5ADD2BBFCCA}"/>
                </a:ext>
              </a:extLst>
            </p:cNvPr>
            <p:cNvSpPr txBox="1"/>
            <p:nvPr/>
          </p:nvSpPr>
          <p:spPr>
            <a:xfrm>
              <a:off x="963335" y="1708742"/>
              <a:ext cx="7348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FFFF"/>
                  </a:solidFill>
                  <a:latin typeface="Arial Black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52423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357" y="0"/>
            <a:ext cx="9925877" cy="381272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3300"/>
                </a:solidFill>
              </a:rPr>
              <a:t>Risk Based Thinking: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Taking Ownership and Enhancing Sustainable Safety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7064" y="4742481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Engr. JAMIU BADMOS</a:t>
            </a:r>
          </a:p>
        </p:txBody>
      </p:sp>
    </p:spTree>
    <p:extLst>
      <p:ext uri="{BB962C8B-B14F-4D97-AF65-F5344CB8AC3E}">
        <p14:creationId xmlns:p14="http://schemas.microsoft.com/office/powerpoint/2010/main" val="1300666254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09730ECA-F78F-4635-BE2F-A0EA6DE38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"/>
            <a:ext cx="12046856" cy="1630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“Managing safety only by LTI, is like playing tennis with your eye on the scoreboard and not on the ball”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(Bernard Borg, 2002)</a:t>
            </a:r>
          </a:p>
        </p:txBody>
      </p:sp>
      <p:pic>
        <p:nvPicPr>
          <p:cNvPr id="48131" name="Picture 4" descr="Related image">
            <a:extLst>
              <a:ext uri="{FF2B5EF4-FFF2-40B4-BE49-F238E27FC236}">
                <a16:creationId xmlns:a16="http://schemas.microsoft.com/office/drawing/2014/main" id="{30336CD0-3C22-4583-A83B-37F1F9C2C9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2743"/>
            <a:ext cx="9144000" cy="559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225413-0BE9-4C60-975B-E5E874FA0703}"/>
              </a:ext>
            </a:extLst>
          </p:cNvPr>
          <p:cNvSpPr txBox="1"/>
          <p:nvPr/>
        </p:nvSpPr>
        <p:spPr>
          <a:xfrm>
            <a:off x="3095223" y="399042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Learning Sessions and Engagement</a:t>
            </a:r>
          </a:p>
        </p:txBody>
      </p:sp>
      <p:pic>
        <p:nvPicPr>
          <p:cNvPr id="12" name="Picture 11" descr="Related image">
            <a:extLst>
              <a:ext uri="{FF2B5EF4-FFF2-40B4-BE49-F238E27FC236}">
                <a16:creationId xmlns:a16="http://schemas.microsoft.com/office/drawing/2014/main" id="{37AB80F8-4F45-4741-8CBD-52C52ED99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66" y="1635329"/>
            <a:ext cx="2489149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D3E462-0C82-4CB3-9A98-F882695533BF}"/>
              </a:ext>
            </a:extLst>
          </p:cNvPr>
          <p:cNvSpPr txBox="1"/>
          <p:nvPr/>
        </p:nvSpPr>
        <p:spPr>
          <a:xfrm>
            <a:off x="5936918" y="237224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04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the use of Lessons learnt from Incident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514152D-7039-49A4-9C49-69FFA3E5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4238171"/>
            <a:ext cx="3570514" cy="251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B39C3AFB-3268-4F02-8573-C1133F1FE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718" y="5016613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Everyone has a Zero Tolerance of Unsafe Behaviour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4E990C-9D5E-4400-A99A-28C313D98771}"/>
              </a:ext>
            </a:extLst>
          </p:cNvPr>
          <p:cNvGrpSpPr/>
          <p:nvPr/>
        </p:nvGrpSpPr>
        <p:grpSpPr>
          <a:xfrm>
            <a:off x="10972801" y="169325"/>
            <a:ext cx="1056563" cy="1098324"/>
            <a:chOff x="803305" y="1573598"/>
            <a:chExt cx="1056563" cy="109832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AB52138-93AF-4814-9D7E-1A2CCD8FC0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89EC165-F4E8-4610-AB92-B67BEE502153}"/>
                  </a:ext>
                </a:extLst>
              </p:cNvPr>
              <p:cNvSpPr/>
              <p:nvPr/>
            </p:nvSpPr>
            <p:spPr>
              <a:xfrm>
                <a:off x="6875704" y="6037753"/>
                <a:ext cx="1300356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D46F67F-6331-42CD-B0BF-1984BE46F0EC}"/>
                  </a:ext>
                </a:extLst>
              </p:cNvPr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4CD46C-2A95-4E88-8E6E-43E995C5CBD4}"/>
                </a:ext>
              </a:extLst>
            </p:cNvPr>
            <p:cNvSpPr txBox="1"/>
            <p:nvPr/>
          </p:nvSpPr>
          <p:spPr>
            <a:xfrm>
              <a:off x="963335" y="1708742"/>
              <a:ext cx="7348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FFFF"/>
                  </a:solidFill>
                  <a:latin typeface="Arial Black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041325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Deming">
            <a:extLst>
              <a:ext uri="{FF2B5EF4-FFF2-40B4-BE49-F238E27FC236}">
                <a16:creationId xmlns:a16="http://schemas.microsoft.com/office/drawing/2014/main" id="{2C3CBABF-7EB5-4A97-AA3D-0D5E6CB5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1661B9-DB77-413E-AFD7-957D6C7B2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523" y="899975"/>
            <a:ext cx="52611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"People support what they help create."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8E4D0-3943-4E07-A70F-F4E1A1AFC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574" y="6212993"/>
            <a:ext cx="3430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W. Edwards Deming 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04868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62720-1BB4-455D-A329-0B730DF27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159026"/>
            <a:ext cx="9144000" cy="5715000"/>
          </a:xfrm>
          <a:prstGeom prst="rect">
            <a:avLst/>
          </a:prstGeom>
        </p:spPr>
      </p:pic>
      <p:sp>
        <p:nvSpPr>
          <p:cNvPr id="4" name="Rectangle 14">
            <a:extLst>
              <a:ext uri="{FF2B5EF4-FFF2-40B4-BE49-F238E27FC236}">
                <a16:creationId xmlns:a16="http://schemas.microsoft.com/office/drawing/2014/main" id="{C60B35B1-F447-4F29-BA97-5BF1A4CE1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861" y="5903843"/>
            <a:ext cx="99921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“When you are looking at the person in the mirror, you are looking at the person responsible for your safety.”</a:t>
            </a:r>
          </a:p>
        </p:txBody>
      </p:sp>
    </p:spTree>
    <p:extLst>
      <p:ext uri="{BB962C8B-B14F-4D97-AF65-F5344CB8AC3E}">
        <p14:creationId xmlns:p14="http://schemas.microsoft.com/office/powerpoint/2010/main" val="2112499651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1C6346-7A2C-4499-94D8-D76109D1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8" y="692727"/>
            <a:ext cx="9144000" cy="547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798425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wey dey for yellow card">
            <a:extLst>
              <a:ext uri="{FF2B5EF4-FFF2-40B4-BE49-F238E27FC236}">
                <a16:creationId xmlns:a16="http://schemas.microsoft.com/office/drawing/2014/main" id="{B8389690-9E33-4383-BE3A-BCCD1D76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33" y="1567604"/>
            <a:ext cx="4572000" cy="46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2FCFBC-B5A9-4DFE-B880-546B0E65C2F1}"/>
              </a:ext>
            </a:extLst>
          </p:cNvPr>
          <p:cNvSpPr txBox="1"/>
          <p:nvPr/>
        </p:nvSpPr>
        <p:spPr>
          <a:xfrm>
            <a:off x="2017859" y="117217"/>
            <a:ext cx="911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Yellow/ Red Consequence Methodology </a:t>
            </a:r>
          </a:p>
        </p:txBody>
      </p:sp>
      <p:pic>
        <p:nvPicPr>
          <p:cNvPr id="12294" name="Picture 6" descr="Image result wey dey for ronaldo red card">
            <a:extLst>
              <a:ext uri="{FF2B5EF4-FFF2-40B4-BE49-F238E27FC236}">
                <a16:creationId xmlns:a16="http://schemas.microsoft.com/office/drawing/2014/main" id="{D977D2BD-C8F5-44FE-B3C8-4DC8521B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76799"/>
            <a:ext cx="4572000" cy="47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ABF9034-5C04-4EBA-84BA-6C217ACF3A09}"/>
              </a:ext>
            </a:extLst>
          </p:cNvPr>
          <p:cNvGrpSpPr/>
          <p:nvPr/>
        </p:nvGrpSpPr>
        <p:grpSpPr>
          <a:xfrm>
            <a:off x="10972801" y="169325"/>
            <a:ext cx="1056563" cy="1098324"/>
            <a:chOff x="803305" y="1573598"/>
            <a:chExt cx="1056563" cy="10983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631480-8378-4B11-B49C-A8EF6DE6A9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AFD6DCA-1872-4F19-8F3F-2DCD60092F8E}"/>
                  </a:ext>
                </a:extLst>
              </p:cNvPr>
              <p:cNvSpPr/>
              <p:nvPr/>
            </p:nvSpPr>
            <p:spPr>
              <a:xfrm>
                <a:off x="6875704" y="6037753"/>
                <a:ext cx="1300356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16622A7-BB8C-4E7F-A56F-8FF0464D5A5A}"/>
                  </a:ext>
                </a:extLst>
              </p:cNvPr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289019-43A8-42A4-8C4F-FD9020122F52}"/>
                </a:ext>
              </a:extLst>
            </p:cNvPr>
            <p:cNvSpPr txBox="1"/>
            <p:nvPr/>
          </p:nvSpPr>
          <p:spPr>
            <a:xfrm>
              <a:off x="963335" y="1708742"/>
              <a:ext cx="7348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FFFF"/>
                  </a:solidFill>
                  <a:latin typeface="Arial Black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667611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6B9D2F-BDEE-4D65-8A5B-1BB13EE951D6}"/>
              </a:ext>
            </a:extLst>
          </p:cNvPr>
          <p:cNvSpPr txBox="1"/>
          <p:nvPr/>
        </p:nvSpPr>
        <p:spPr>
          <a:xfrm>
            <a:off x="2525486" y="613482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 Life Saving Rules and communicate effectively</a:t>
            </a:r>
          </a:p>
          <a:p>
            <a:pPr marL="457200" indent="-4572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Facilitate Counselling Sessions for Violators</a:t>
            </a:r>
          </a:p>
          <a:p>
            <a:pPr marL="457200" indent="-4572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Publish the Violators name</a:t>
            </a:r>
          </a:p>
          <a:p>
            <a:pPr marL="457200" indent="-4572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Celebrate Milestones and Share the Good News“….What Gets Celebrated Gets Done Well.”</a:t>
            </a:r>
          </a:p>
          <a:p>
            <a:pPr marL="457200" indent="-4572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\\AMSDC1is002C\Phil.Farrell$\Cached\My Documents\My Pictures\gz\permit.gif">
            <a:extLst>
              <a:ext uri="{FF2B5EF4-FFF2-40B4-BE49-F238E27FC236}">
                <a16:creationId xmlns:a16="http://schemas.microsoft.com/office/drawing/2014/main" id="{BB8919D6-8B18-4F96-9AAA-6036288CF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6" y="4693201"/>
            <a:ext cx="2349776" cy="216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AMSDC1is002C\Phil.Farrell$\Cached\My Documents\My Pictures\gz\drugs.ppt.gif">
            <a:extLst>
              <a:ext uri="{FF2B5EF4-FFF2-40B4-BE49-F238E27FC236}">
                <a16:creationId xmlns:a16="http://schemas.microsoft.com/office/drawing/2014/main" id="{89702445-B285-4418-BD81-02A3936B6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279" y="4554052"/>
            <a:ext cx="2349776" cy="216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us.cdn4.123rf.com/168nwm/rclassenlayouts/rclassenlayouts1207/rclassenlayouts120700419/14658978-al-mando-de-seguridad-signo-se-al-pictograma-seguridad-en-el-trabajo-personal-signo-usar-equipo-de-p.jpg">
            <a:extLst>
              <a:ext uri="{FF2B5EF4-FFF2-40B4-BE49-F238E27FC236}">
                <a16:creationId xmlns:a16="http://schemas.microsoft.com/office/drawing/2014/main" id="{51BF18B6-5F0C-4A14-BEF0-566FD144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21" y="4507075"/>
            <a:ext cx="2571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76432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A5F4B7-4C02-450A-93FA-B1110A472196}"/>
              </a:ext>
            </a:extLst>
          </p:cNvPr>
          <p:cNvSpPr txBox="1"/>
          <p:nvPr/>
        </p:nvSpPr>
        <p:spPr>
          <a:xfrm>
            <a:off x="3886200" y="2590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….Finally</a:t>
            </a:r>
          </a:p>
        </p:txBody>
      </p:sp>
    </p:spTree>
    <p:extLst>
      <p:ext uri="{BB962C8B-B14F-4D97-AF65-F5344CB8AC3E}">
        <p14:creationId xmlns:p14="http://schemas.microsoft.com/office/powerpoint/2010/main" val="3816475540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274889" y="3176588"/>
            <a:ext cx="3392487" cy="3313112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60675" y="3567113"/>
            <a:ext cx="2641600" cy="2457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805113" y="3289301"/>
            <a:ext cx="2741612" cy="2708275"/>
          </a:xfrm>
          <a:prstGeom prst="ellipse">
            <a:avLst/>
          </a:prstGeom>
          <a:gradFill>
            <a:gsLst>
              <a:gs pos="0">
                <a:srgbClr val="45CDFF"/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9" name="Oval 35"/>
          <p:cNvSpPr>
            <a:spLocks noChangeArrowheads="1"/>
          </p:cNvSpPr>
          <p:nvPr/>
        </p:nvSpPr>
        <p:spPr bwMode="auto">
          <a:xfrm>
            <a:off x="3157538" y="3695701"/>
            <a:ext cx="2062162" cy="1069975"/>
          </a:xfrm>
          <a:prstGeom prst="ellipse">
            <a:avLst/>
          </a:prstGeom>
          <a:gradFill rotWithShape="1">
            <a:gsLst>
              <a:gs pos="0">
                <a:srgbClr val="FFFFFF">
                  <a:alpha val="75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3935413" y="3429001"/>
            <a:ext cx="982662" cy="993775"/>
            <a:chOff x="560625" y="2276278"/>
            <a:chExt cx="1154211" cy="1152722"/>
          </a:xfrm>
        </p:grpSpPr>
        <p:sp>
          <p:nvSpPr>
            <p:cNvPr id="42041" name="Freeform 6"/>
            <p:cNvSpPr>
              <a:spLocks noEditPoints="1"/>
            </p:cNvSpPr>
            <p:nvPr/>
          </p:nvSpPr>
          <p:spPr bwMode="auto">
            <a:xfrm>
              <a:off x="632856" y="2347020"/>
              <a:ext cx="1011238" cy="1011238"/>
            </a:xfrm>
            <a:custGeom>
              <a:avLst/>
              <a:gdLst>
                <a:gd name="T0" fmla="*/ 1787766246 w 572"/>
                <a:gd name="T1" fmla="*/ 890766552 h 573"/>
                <a:gd name="T2" fmla="*/ 893883123 w 572"/>
                <a:gd name="T3" fmla="*/ 1784646235 h 573"/>
                <a:gd name="T4" fmla="*/ 0 w 572"/>
                <a:gd name="T5" fmla="*/ 890766552 h 573"/>
                <a:gd name="T6" fmla="*/ 893883123 w 572"/>
                <a:gd name="T7" fmla="*/ 0 h 573"/>
                <a:gd name="T8" fmla="*/ 1787766246 w 572"/>
                <a:gd name="T9" fmla="*/ 890766552 h 573"/>
                <a:gd name="T10" fmla="*/ 893883123 w 572"/>
                <a:gd name="T11" fmla="*/ 1641376929 h 573"/>
                <a:gd name="T12" fmla="*/ 1643995428 w 572"/>
                <a:gd name="T13" fmla="*/ 890766552 h 573"/>
                <a:gd name="T14" fmla="*/ 893883123 w 572"/>
                <a:gd name="T15" fmla="*/ 143269306 h 573"/>
                <a:gd name="T16" fmla="*/ 143770818 w 572"/>
                <a:gd name="T17" fmla="*/ 890766552 h 573"/>
                <a:gd name="T18" fmla="*/ 893883123 w 572"/>
                <a:gd name="T19" fmla="*/ 1641376929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2"/>
                <a:gd name="T31" fmla="*/ 0 h 573"/>
                <a:gd name="T32" fmla="*/ 572 w 572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2" h="573">
                  <a:moveTo>
                    <a:pt x="572" y="286"/>
                  </a:moveTo>
                  <a:cubicBezTo>
                    <a:pt x="572" y="444"/>
                    <a:pt x="444" y="573"/>
                    <a:pt x="286" y="573"/>
                  </a:cubicBezTo>
                  <a:cubicBezTo>
                    <a:pt x="128" y="573"/>
                    <a:pt x="0" y="444"/>
                    <a:pt x="0" y="286"/>
                  </a:cubicBezTo>
                  <a:cubicBezTo>
                    <a:pt x="0" y="128"/>
                    <a:pt x="128" y="0"/>
                    <a:pt x="286" y="0"/>
                  </a:cubicBezTo>
                  <a:cubicBezTo>
                    <a:pt x="444" y="0"/>
                    <a:pt x="572" y="128"/>
                    <a:pt x="572" y="286"/>
                  </a:cubicBezTo>
                  <a:close/>
                  <a:moveTo>
                    <a:pt x="286" y="527"/>
                  </a:moveTo>
                  <a:cubicBezTo>
                    <a:pt x="419" y="527"/>
                    <a:pt x="526" y="419"/>
                    <a:pt x="526" y="286"/>
                  </a:cubicBezTo>
                  <a:cubicBezTo>
                    <a:pt x="526" y="154"/>
                    <a:pt x="419" y="46"/>
                    <a:pt x="286" y="46"/>
                  </a:cubicBezTo>
                  <a:cubicBezTo>
                    <a:pt x="153" y="46"/>
                    <a:pt x="46" y="154"/>
                    <a:pt x="46" y="286"/>
                  </a:cubicBezTo>
                  <a:cubicBezTo>
                    <a:pt x="46" y="419"/>
                    <a:pt x="153" y="527"/>
                    <a:pt x="286" y="5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Freeform 8"/>
            <p:cNvSpPr>
              <a:spLocks/>
            </p:cNvSpPr>
            <p:nvPr/>
          </p:nvSpPr>
          <p:spPr bwMode="auto">
            <a:xfrm>
              <a:off x="1069223" y="2276278"/>
              <a:ext cx="136272" cy="126591"/>
            </a:xfrm>
            <a:custGeom>
              <a:avLst/>
              <a:gdLst>
                <a:gd name="T0" fmla="*/ 209848261 w 77"/>
                <a:gd name="T1" fmla="*/ 108194866 h 72"/>
                <a:gd name="T2" fmla="*/ 209848261 w 77"/>
                <a:gd name="T3" fmla="*/ 30912819 h 72"/>
                <a:gd name="T4" fmla="*/ 178528708 w 77"/>
                <a:gd name="T5" fmla="*/ 0 h 72"/>
                <a:gd name="T6" fmla="*/ 65773362 w 77"/>
                <a:gd name="T7" fmla="*/ 0 h 72"/>
                <a:gd name="T8" fmla="*/ 34452039 w 77"/>
                <a:gd name="T9" fmla="*/ 30912819 h 72"/>
                <a:gd name="T10" fmla="*/ 34452039 w 77"/>
                <a:gd name="T11" fmla="*/ 108194866 h 72"/>
                <a:gd name="T12" fmla="*/ 0 w 77"/>
                <a:gd name="T13" fmla="*/ 132925825 h 72"/>
                <a:gd name="T14" fmla="*/ 0 w 77"/>
                <a:gd name="T15" fmla="*/ 191660532 h 72"/>
                <a:gd name="T16" fmla="*/ 31321323 w 77"/>
                <a:gd name="T17" fmla="*/ 222573351 h 72"/>
                <a:gd name="T18" fmla="*/ 122151035 w 77"/>
                <a:gd name="T19" fmla="*/ 222573351 h 72"/>
                <a:gd name="T20" fmla="*/ 209848261 w 77"/>
                <a:gd name="T21" fmla="*/ 222573351 h 72"/>
                <a:gd name="T22" fmla="*/ 241169584 w 77"/>
                <a:gd name="T23" fmla="*/ 191660532 h 72"/>
                <a:gd name="T24" fmla="*/ 241169584 w 77"/>
                <a:gd name="T25" fmla="*/ 132925825 h 72"/>
                <a:gd name="T26" fmla="*/ 209848261 w 77"/>
                <a:gd name="T27" fmla="*/ 108194866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72"/>
                <a:gd name="T44" fmla="*/ 77 w 77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72">
                  <a:moveTo>
                    <a:pt x="67" y="35"/>
                  </a:moveTo>
                  <a:cubicBezTo>
                    <a:pt x="67" y="30"/>
                    <a:pt x="67" y="10"/>
                    <a:pt x="67" y="10"/>
                  </a:cubicBezTo>
                  <a:cubicBezTo>
                    <a:pt x="67" y="4"/>
                    <a:pt x="62" y="0"/>
                    <a:pt x="5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1" y="4"/>
                    <a:pt x="11" y="10"/>
                  </a:cubicBezTo>
                  <a:cubicBezTo>
                    <a:pt x="11" y="10"/>
                    <a:pt x="11" y="30"/>
                    <a:pt x="11" y="35"/>
                  </a:cubicBezTo>
                  <a:cubicBezTo>
                    <a:pt x="11" y="40"/>
                    <a:pt x="0" y="43"/>
                    <a:pt x="0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5" y="72"/>
                    <a:pt x="10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73" y="72"/>
                    <a:pt x="77" y="68"/>
                    <a:pt x="77" y="62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67" y="40"/>
                    <a:pt x="67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Freeform 9"/>
            <p:cNvSpPr>
              <a:spLocks/>
            </p:cNvSpPr>
            <p:nvPr/>
          </p:nvSpPr>
          <p:spPr bwMode="auto">
            <a:xfrm>
              <a:off x="874868" y="2304575"/>
              <a:ext cx="151909" cy="157122"/>
            </a:xfrm>
            <a:custGeom>
              <a:avLst/>
              <a:gdLst>
                <a:gd name="T0" fmla="*/ 196566713 w 86"/>
                <a:gd name="T1" fmla="*/ 93499948 h 89"/>
                <a:gd name="T2" fmla="*/ 168486511 w 86"/>
                <a:gd name="T3" fmla="*/ 21817008 h 89"/>
                <a:gd name="T4" fmla="*/ 124803842 w 86"/>
                <a:gd name="T5" fmla="*/ 6233683 h 89"/>
                <a:gd name="T6" fmla="*/ 21841335 w 86"/>
                <a:gd name="T7" fmla="*/ 46749974 h 89"/>
                <a:gd name="T8" fmla="*/ 6240634 w 86"/>
                <a:gd name="T9" fmla="*/ 90383989 h 89"/>
                <a:gd name="T10" fmla="*/ 37442036 w 86"/>
                <a:gd name="T11" fmla="*/ 162068695 h 89"/>
                <a:gd name="T12" fmla="*/ 15600701 w 86"/>
                <a:gd name="T13" fmla="*/ 196351303 h 89"/>
                <a:gd name="T14" fmla="*/ 37442036 w 86"/>
                <a:gd name="T15" fmla="*/ 252452684 h 89"/>
                <a:gd name="T16" fmla="*/ 78003505 w 86"/>
                <a:gd name="T17" fmla="*/ 271151967 h 89"/>
                <a:gd name="T18" fmla="*/ 162245878 w 86"/>
                <a:gd name="T19" fmla="*/ 236869359 h 89"/>
                <a:gd name="T20" fmla="*/ 243368816 w 86"/>
                <a:gd name="T21" fmla="*/ 202584986 h 89"/>
                <a:gd name="T22" fmla="*/ 258969517 w 86"/>
                <a:gd name="T23" fmla="*/ 162068695 h 89"/>
                <a:gd name="T24" fmla="*/ 237128183 w 86"/>
                <a:gd name="T25" fmla="*/ 102851355 h 89"/>
                <a:gd name="T26" fmla="*/ 196566713 w 86"/>
                <a:gd name="T27" fmla="*/ 93499948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63" y="30"/>
                  </a:moveTo>
                  <a:cubicBezTo>
                    <a:pt x="61" y="26"/>
                    <a:pt x="54" y="7"/>
                    <a:pt x="54" y="7"/>
                  </a:cubicBezTo>
                  <a:cubicBezTo>
                    <a:pt x="51" y="2"/>
                    <a:pt x="45" y="0"/>
                    <a:pt x="40" y="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" y="18"/>
                    <a:pt x="0" y="23"/>
                    <a:pt x="2" y="29"/>
                  </a:cubicBezTo>
                  <a:cubicBezTo>
                    <a:pt x="2" y="29"/>
                    <a:pt x="10" y="47"/>
                    <a:pt x="12" y="52"/>
                  </a:cubicBezTo>
                  <a:cubicBezTo>
                    <a:pt x="13" y="56"/>
                    <a:pt x="5" y="63"/>
                    <a:pt x="5" y="63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4" y="86"/>
                    <a:pt x="20" y="89"/>
                    <a:pt x="25" y="8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3" y="63"/>
                    <a:pt x="86" y="57"/>
                    <a:pt x="83" y="52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65" y="35"/>
                    <a:pt x="63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Freeform 10"/>
            <p:cNvSpPr>
              <a:spLocks/>
            </p:cNvSpPr>
            <p:nvPr/>
          </p:nvSpPr>
          <p:spPr bwMode="auto">
            <a:xfrm>
              <a:off x="699875" y="2415528"/>
              <a:ext cx="163079" cy="162334"/>
            </a:xfrm>
            <a:custGeom>
              <a:avLst/>
              <a:gdLst>
                <a:gd name="T0" fmla="*/ 191667458 w 92"/>
                <a:gd name="T1" fmla="*/ 65383548 h 92"/>
                <a:gd name="T2" fmla="*/ 138251995 w 92"/>
                <a:gd name="T3" fmla="*/ 12453841 h 92"/>
                <a:gd name="T4" fmla="*/ 94263207 w 92"/>
                <a:gd name="T5" fmla="*/ 12453841 h 92"/>
                <a:gd name="T6" fmla="*/ 12567719 w 92"/>
                <a:gd name="T7" fmla="*/ 90289465 h 92"/>
                <a:gd name="T8" fmla="*/ 12567719 w 92"/>
                <a:gd name="T9" fmla="*/ 133879673 h 92"/>
                <a:gd name="T10" fmla="*/ 69125997 w 92"/>
                <a:gd name="T11" fmla="*/ 189920193 h 92"/>
                <a:gd name="T12" fmla="*/ 62842138 w 92"/>
                <a:gd name="T13" fmla="*/ 230396059 h 92"/>
                <a:gd name="T14" fmla="*/ 106830926 w 92"/>
                <a:gd name="T15" fmla="*/ 273984502 h 92"/>
                <a:gd name="T16" fmla="*/ 150821486 w 92"/>
                <a:gd name="T17" fmla="*/ 273984502 h 92"/>
                <a:gd name="T18" fmla="*/ 213663624 w 92"/>
                <a:gd name="T19" fmla="*/ 211715297 h 92"/>
                <a:gd name="T20" fmla="*/ 276505762 w 92"/>
                <a:gd name="T21" fmla="*/ 149446092 h 92"/>
                <a:gd name="T22" fmla="*/ 276505762 w 92"/>
                <a:gd name="T23" fmla="*/ 102745071 h 92"/>
                <a:gd name="T24" fmla="*/ 235658018 w 92"/>
                <a:gd name="T25" fmla="*/ 59156627 h 92"/>
                <a:gd name="T26" fmla="*/ 191667458 w 92"/>
                <a:gd name="T27" fmla="*/ 65383548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61" y="21"/>
                  </a:moveTo>
                  <a:cubicBezTo>
                    <a:pt x="58" y="18"/>
                    <a:pt x="44" y="4"/>
                    <a:pt x="44" y="4"/>
                  </a:cubicBezTo>
                  <a:cubicBezTo>
                    <a:pt x="40" y="0"/>
                    <a:pt x="33" y="0"/>
                    <a:pt x="30" y="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33"/>
                    <a:pt x="0" y="39"/>
                    <a:pt x="4" y="43"/>
                  </a:cubicBezTo>
                  <a:cubicBezTo>
                    <a:pt x="4" y="43"/>
                    <a:pt x="19" y="57"/>
                    <a:pt x="22" y="61"/>
                  </a:cubicBezTo>
                  <a:cubicBezTo>
                    <a:pt x="25" y="64"/>
                    <a:pt x="20" y="74"/>
                    <a:pt x="20" y="74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8" y="92"/>
                    <a:pt x="44" y="92"/>
                    <a:pt x="48" y="8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2" y="44"/>
                    <a:pt x="92" y="37"/>
                    <a:pt x="88" y="33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65" y="25"/>
                    <a:pt x="61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Freeform 11"/>
            <p:cNvSpPr>
              <a:spLocks/>
            </p:cNvSpPr>
            <p:nvPr/>
          </p:nvSpPr>
          <p:spPr bwMode="auto">
            <a:xfrm>
              <a:off x="588922" y="2588287"/>
              <a:ext cx="157122" cy="151909"/>
            </a:xfrm>
            <a:custGeom>
              <a:avLst/>
              <a:gdLst>
                <a:gd name="T0" fmla="*/ 162068695 w 89"/>
                <a:gd name="T1" fmla="*/ 37442036 h 86"/>
                <a:gd name="T2" fmla="*/ 90383989 w 89"/>
                <a:gd name="T3" fmla="*/ 6240634 h 86"/>
                <a:gd name="T4" fmla="*/ 49867698 w 89"/>
                <a:gd name="T5" fmla="*/ 24960768 h 86"/>
                <a:gd name="T6" fmla="*/ 6233683 w 89"/>
                <a:gd name="T7" fmla="*/ 127925042 h 86"/>
                <a:gd name="T8" fmla="*/ 24932966 w 89"/>
                <a:gd name="T9" fmla="*/ 168486511 h 86"/>
                <a:gd name="T10" fmla="*/ 96617672 w 89"/>
                <a:gd name="T11" fmla="*/ 199687913 h 86"/>
                <a:gd name="T12" fmla="*/ 105967314 w 89"/>
                <a:gd name="T13" fmla="*/ 237128183 h 86"/>
                <a:gd name="T14" fmla="*/ 162068695 w 89"/>
                <a:gd name="T15" fmla="*/ 262088951 h 86"/>
                <a:gd name="T16" fmla="*/ 202584986 w 89"/>
                <a:gd name="T17" fmla="*/ 243368816 h 86"/>
                <a:gd name="T18" fmla="*/ 236869359 w 89"/>
                <a:gd name="T19" fmla="*/ 162245878 h 86"/>
                <a:gd name="T20" fmla="*/ 271151967 w 89"/>
                <a:gd name="T21" fmla="*/ 81122939 h 86"/>
                <a:gd name="T22" fmla="*/ 255568643 w 89"/>
                <a:gd name="T23" fmla="*/ 40561469 h 86"/>
                <a:gd name="T24" fmla="*/ 196351303 w 89"/>
                <a:gd name="T25" fmla="*/ 15600701 h 86"/>
                <a:gd name="T26" fmla="*/ 162068695 w 89"/>
                <a:gd name="T27" fmla="*/ 37442036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86"/>
                <a:gd name="T44" fmla="*/ 89 w 89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86">
                  <a:moveTo>
                    <a:pt x="52" y="12"/>
                  </a:moveTo>
                  <a:cubicBezTo>
                    <a:pt x="48" y="10"/>
                    <a:pt x="29" y="2"/>
                    <a:pt x="29" y="2"/>
                  </a:cubicBezTo>
                  <a:cubicBezTo>
                    <a:pt x="24" y="0"/>
                    <a:pt x="18" y="3"/>
                    <a:pt x="16" y="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6"/>
                    <a:pt x="3" y="52"/>
                    <a:pt x="8" y="54"/>
                  </a:cubicBezTo>
                  <a:cubicBezTo>
                    <a:pt x="8" y="54"/>
                    <a:pt x="26" y="62"/>
                    <a:pt x="31" y="64"/>
                  </a:cubicBezTo>
                  <a:cubicBezTo>
                    <a:pt x="35" y="65"/>
                    <a:pt x="34" y="76"/>
                    <a:pt x="34" y="7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7" y="86"/>
                    <a:pt x="63" y="84"/>
                    <a:pt x="65" y="7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9" y="21"/>
                    <a:pt x="87" y="15"/>
                    <a:pt x="82" y="1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57" y="14"/>
                    <a:pt x="5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Freeform 12"/>
            <p:cNvSpPr>
              <a:spLocks/>
            </p:cNvSpPr>
            <p:nvPr/>
          </p:nvSpPr>
          <p:spPr bwMode="auto">
            <a:xfrm>
              <a:off x="560625" y="2784876"/>
              <a:ext cx="128825" cy="135527"/>
            </a:xfrm>
            <a:custGeom>
              <a:avLst/>
              <a:gdLst>
                <a:gd name="T0" fmla="*/ 108998303 w 73"/>
                <a:gd name="T1" fmla="*/ 30979360 h 77"/>
                <a:gd name="T2" fmla="*/ 31142120 w 73"/>
                <a:gd name="T3" fmla="*/ 30979360 h 77"/>
                <a:gd name="T4" fmla="*/ 0 w 73"/>
                <a:gd name="T5" fmla="*/ 65056480 h 77"/>
                <a:gd name="T6" fmla="*/ 0 w 73"/>
                <a:gd name="T7" fmla="*/ 173483360 h 77"/>
                <a:gd name="T8" fmla="*/ 31142120 w 73"/>
                <a:gd name="T9" fmla="*/ 204462721 h 77"/>
                <a:gd name="T10" fmla="*/ 108998303 w 73"/>
                <a:gd name="T11" fmla="*/ 204462721 h 77"/>
                <a:gd name="T12" fmla="*/ 133912705 w 73"/>
                <a:gd name="T13" fmla="*/ 238539841 h 77"/>
                <a:gd name="T14" fmla="*/ 196198710 w 73"/>
                <a:gd name="T15" fmla="*/ 238539841 h 77"/>
                <a:gd name="T16" fmla="*/ 227340830 w 73"/>
                <a:gd name="T17" fmla="*/ 207560481 h 77"/>
                <a:gd name="T18" fmla="*/ 227340830 w 73"/>
                <a:gd name="T19" fmla="*/ 117720160 h 77"/>
                <a:gd name="T20" fmla="*/ 227340830 w 73"/>
                <a:gd name="T21" fmla="*/ 30979360 h 77"/>
                <a:gd name="T22" fmla="*/ 196198710 w 73"/>
                <a:gd name="T23" fmla="*/ 0 h 77"/>
                <a:gd name="T24" fmla="*/ 133912705 w 73"/>
                <a:gd name="T25" fmla="*/ 0 h 77"/>
                <a:gd name="T26" fmla="*/ 108998303 w 73"/>
                <a:gd name="T27" fmla="*/ 30979360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77"/>
                <a:gd name="T44" fmla="*/ 73 w 73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77">
                  <a:moveTo>
                    <a:pt x="35" y="10"/>
                  </a:moveTo>
                  <a:cubicBezTo>
                    <a:pt x="30" y="10"/>
                    <a:pt x="10" y="10"/>
                    <a:pt x="10" y="10"/>
                  </a:cubicBezTo>
                  <a:cubicBezTo>
                    <a:pt x="5" y="10"/>
                    <a:pt x="0" y="15"/>
                    <a:pt x="0" y="2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6"/>
                    <a:pt x="10" y="66"/>
                  </a:cubicBezTo>
                  <a:cubicBezTo>
                    <a:pt x="10" y="66"/>
                    <a:pt x="30" y="66"/>
                    <a:pt x="35" y="66"/>
                  </a:cubicBezTo>
                  <a:cubicBezTo>
                    <a:pt x="40" y="66"/>
                    <a:pt x="43" y="77"/>
                    <a:pt x="4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8" y="77"/>
                    <a:pt x="73" y="72"/>
                    <a:pt x="73" y="67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68" y="0"/>
                    <a:pt x="6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0" y="10"/>
                    <a:pt x="3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Freeform 13"/>
            <p:cNvSpPr>
              <a:spLocks/>
            </p:cNvSpPr>
            <p:nvPr/>
          </p:nvSpPr>
          <p:spPr bwMode="auto">
            <a:xfrm>
              <a:off x="588922" y="2965081"/>
              <a:ext cx="157122" cy="149675"/>
            </a:xfrm>
            <a:custGeom>
              <a:avLst/>
              <a:gdLst>
                <a:gd name="T0" fmla="*/ 96617672 w 89"/>
                <a:gd name="T1" fmla="*/ 68214821 h 85"/>
                <a:gd name="T2" fmla="*/ 24932966 w 89"/>
                <a:gd name="T3" fmla="*/ 99222199 h 85"/>
                <a:gd name="T4" fmla="*/ 6233683 w 89"/>
                <a:gd name="T5" fmla="*/ 139532318 h 85"/>
                <a:gd name="T6" fmla="*/ 49867698 w 89"/>
                <a:gd name="T7" fmla="*/ 241855430 h 85"/>
                <a:gd name="T8" fmla="*/ 90383989 w 89"/>
                <a:gd name="T9" fmla="*/ 257358239 h 85"/>
                <a:gd name="T10" fmla="*/ 162068695 w 89"/>
                <a:gd name="T11" fmla="*/ 229451775 h 85"/>
                <a:gd name="T12" fmla="*/ 196351303 w 89"/>
                <a:gd name="T13" fmla="*/ 251156411 h 85"/>
                <a:gd name="T14" fmla="*/ 255568643 w 89"/>
                <a:gd name="T15" fmla="*/ 226350861 h 85"/>
                <a:gd name="T16" fmla="*/ 271151967 w 89"/>
                <a:gd name="T17" fmla="*/ 186042503 h 85"/>
                <a:gd name="T18" fmla="*/ 236869359 w 89"/>
                <a:gd name="T19" fmla="*/ 102323113 h 85"/>
                <a:gd name="T20" fmla="*/ 202584986 w 89"/>
                <a:gd name="T21" fmla="*/ 21704636 h 85"/>
                <a:gd name="T22" fmla="*/ 162068695 w 89"/>
                <a:gd name="T23" fmla="*/ 6201828 h 85"/>
                <a:gd name="T24" fmla="*/ 105967314 w 89"/>
                <a:gd name="T25" fmla="*/ 27906464 h 85"/>
                <a:gd name="T26" fmla="*/ 96617672 w 89"/>
                <a:gd name="T27" fmla="*/ 68214821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85"/>
                <a:gd name="T44" fmla="*/ 89 w 89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85">
                  <a:moveTo>
                    <a:pt x="31" y="22"/>
                  </a:moveTo>
                  <a:cubicBezTo>
                    <a:pt x="26" y="24"/>
                    <a:pt x="8" y="32"/>
                    <a:pt x="8" y="32"/>
                  </a:cubicBezTo>
                  <a:cubicBezTo>
                    <a:pt x="3" y="34"/>
                    <a:pt x="0" y="40"/>
                    <a:pt x="2" y="45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8" y="83"/>
                    <a:pt x="24" y="85"/>
                    <a:pt x="29" y="83"/>
                  </a:cubicBezTo>
                  <a:cubicBezTo>
                    <a:pt x="29" y="83"/>
                    <a:pt x="48" y="76"/>
                    <a:pt x="52" y="74"/>
                  </a:cubicBezTo>
                  <a:cubicBezTo>
                    <a:pt x="57" y="72"/>
                    <a:pt x="63" y="81"/>
                    <a:pt x="63" y="81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7" y="71"/>
                    <a:pt x="89" y="65"/>
                    <a:pt x="87" y="60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2"/>
                    <a:pt x="57" y="0"/>
                    <a:pt x="52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20"/>
                    <a:pt x="31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Freeform 14"/>
            <p:cNvSpPr>
              <a:spLocks/>
            </p:cNvSpPr>
            <p:nvPr/>
          </p:nvSpPr>
          <p:spPr bwMode="auto">
            <a:xfrm>
              <a:off x="699875" y="3127416"/>
              <a:ext cx="163079" cy="162334"/>
            </a:xfrm>
            <a:custGeom>
              <a:avLst/>
              <a:gdLst>
                <a:gd name="T0" fmla="*/ 69125997 w 92"/>
                <a:gd name="T1" fmla="*/ 96516386 h 92"/>
                <a:gd name="T2" fmla="*/ 12567719 w 92"/>
                <a:gd name="T3" fmla="*/ 149446092 h 92"/>
                <a:gd name="T4" fmla="*/ 12567719 w 92"/>
                <a:gd name="T5" fmla="*/ 196147114 h 92"/>
                <a:gd name="T6" fmla="*/ 94263207 w 92"/>
                <a:gd name="T7" fmla="*/ 273984502 h 92"/>
                <a:gd name="T8" fmla="*/ 138251995 w 92"/>
                <a:gd name="T9" fmla="*/ 273984502 h 92"/>
                <a:gd name="T10" fmla="*/ 194810274 w 92"/>
                <a:gd name="T11" fmla="*/ 217942218 h 92"/>
                <a:gd name="T12" fmla="*/ 235658018 w 92"/>
                <a:gd name="T13" fmla="*/ 224169138 h 92"/>
                <a:gd name="T14" fmla="*/ 276505762 w 92"/>
                <a:gd name="T15" fmla="*/ 180580695 h 92"/>
                <a:gd name="T16" fmla="*/ 276505762 w 92"/>
                <a:gd name="T17" fmla="*/ 136992251 h 92"/>
                <a:gd name="T18" fmla="*/ 213663624 w 92"/>
                <a:gd name="T19" fmla="*/ 74723046 h 92"/>
                <a:gd name="T20" fmla="*/ 150821486 w 92"/>
                <a:gd name="T21" fmla="*/ 12453841 h 92"/>
                <a:gd name="T22" fmla="*/ 106830926 w 92"/>
                <a:gd name="T23" fmla="*/ 12453841 h 92"/>
                <a:gd name="T24" fmla="*/ 62842138 w 92"/>
                <a:gd name="T25" fmla="*/ 56042285 h 92"/>
                <a:gd name="T26" fmla="*/ 69125997 w 92"/>
                <a:gd name="T27" fmla="*/ 96516386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22" y="31"/>
                  </a:moveTo>
                  <a:cubicBezTo>
                    <a:pt x="19" y="34"/>
                    <a:pt x="4" y="48"/>
                    <a:pt x="4" y="48"/>
                  </a:cubicBezTo>
                  <a:cubicBezTo>
                    <a:pt x="0" y="52"/>
                    <a:pt x="0" y="59"/>
                    <a:pt x="4" y="63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3" y="92"/>
                    <a:pt x="40" y="92"/>
                    <a:pt x="44" y="88"/>
                  </a:cubicBezTo>
                  <a:cubicBezTo>
                    <a:pt x="44" y="88"/>
                    <a:pt x="58" y="74"/>
                    <a:pt x="62" y="70"/>
                  </a:cubicBezTo>
                  <a:cubicBezTo>
                    <a:pt x="65" y="67"/>
                    <a:pt x="75" y="72"/>
                    <a:pt x="75" y="72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92" y="54"/>
                    <a:pt x="92" y="48"/>
                    <a:pt x="88" y="4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4" y="0"/>
                    <a:pt x="38" y="0"/>
                    <a:pt x="34" y="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6" y="27"/>
                    <a:pt x="22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Freeform 15"/>
            <p:cNvSpPr>
              <a:spLocks/>
            </p:cNvSpPr>
            <p:nvPr/>
          </p:nvSpPr>
          <p:spPr bwMode="auto">
            <a:xfrm>
              <a:off x="874868" y="3243581"/>
              <a:ext cx="151909" cy="157122"/>
            </a:xfrm>
            <a:custGeom>
              <a:avLst/>
              <a:gdLst>
                <a:gd name="T0" fmla="*/ 37442036 w 86"/>
                <a:gd name="T1" fmla="*/ 115316956 h 89"/>
                <a:gd name="T2" fmla="*/ 6240634 w 86"/>
                <a:gd name="T3" fmla="*/ 187001661 h 89"/>
                <a:gd name="T4" fmla="*/ 21841335 w 86"/>
                <a:gd name="T5" fmla="*/ 227517952 h 89"/>
                <a:gd name="T6" fmla="*/ 124803842 w 86"/>
                <a:gd name="T7" fmla="*/ 271151967 h 89"/>
                <a:gd name="T8" fmla="*/ 168486511 w 86"/>
                <a:gd name="T9" fmla="*/ 252452684 h 89"/>
                <a:gd name="T10" fmla="*/ 196566713 w 86"/>
                <a:gd name="T11" fmla="*/ 180767978 h 89"/>
                <a:gd name="T12" fmla="*/ 237128183 w 86"/>
                <a:gd name="T13" fmla="*/ 171418337 h 89"/>
                <a:gd name="T14" fmla="*/ 258969517 w 86"/>
                <a:gd name="T15" fmla="*/ 115316956 h 89"/>
                <a:gd name="T16" fmla="*/ 243368816 w 86"/>
                <a:gd name="T17" fmla="*/ 74800664 h 89"/>
                <a:gd name="T18" fmla="*/ 162245878 w 86"/>
                <a:gd name="T19" fmla="*/ 40516291 h 89"/>
                <a:gd name="T20" fmla="*/ 78003505 w 86"/>
                <a:gd name="T21" fmla="*/ 6233683 h 89"/>
                <a:gd name="T22" fmla="*/ 37442036 w 86"/>
                <a:gd name="T23" fmla="*/ 21817008 h 89"/>
                <a:gd name="T24" fmla="*/ 15600701 w 86"/>
                <a:gd name="T25" fmla="*/ 81034347 h 89"/>
                <a:gd name="T26" fmla="*/ 37442036 w 86"/>
                <a:gd name="T27" fmla="*/ 115316956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12" y="37"/>
                  </a:moveTo>
                  <a:cubicBezTo>
                    <a:pt x="10" y="41"/>
                    <a:pt x="2" y="60"/>
                    <a:pt x="2" y="60"/>
                  </a:cubicBezTo>
                  <a:cubicBezTo>
                    <a:pt x="0" y="65"/>
                    <a:pt x="2" y="71"/>
                    <a:pt x="7" y="73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5" y="89"/>
                    <a:pt x="51" y="87"/>
                    <a:pt x="54" y="81"/>
                  </a:cubicBezTo>
                  <a:cubicBezTo>
                    <a:pt x="54" y="81"/>
                    <a:pt x="61" y="63"/>
                    <a:pt x="63" y="58"/>
                  </a:cubicBezTo>
                  <a:cubicBezTo>
                    <a:pt x="65" y="54"/>
                    <a:pt x="76" y="55"/>
                    <a:pt x="76" y="55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6" y="32"/>
                    <a:pt x="83" y="26"/>
                    <a:pt x="78" y="2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0" y="0"/>
                    <a:pt x="14" y="2"/>
                    <a:pt x="12" y="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13" y="32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Freeform 16"/>
            <p:cNvSpPr>
              <a:spLocks/>
            </p:cNvSpPr>
            <p:nvPr/>
          </p:nvSpPr>
          <p:spPr bwMode="auto">
            <a:xfrm>
              <a:off x="1069223" y="3300175"/>
              <a:ext cx="136272" cy="128825"/>
            </a:xfrm>
            <a:custGeom>
              <a:avLst/>
              <a:gdLst>
                <a:gd name="T0" fmla="*/ 34452039 w 77"/>
                <a:gd name="T1" fmla="*/ 118342527 h 73"/>
                <a:gd name="T2" fmla="*/ 34452039 w 77"/>
                <a:gd name="T3" fmla="*/ 196198710 h 73"/>
                <a:gd name="T4" fmla="*/ 65773362 w 77"/>
                <a:gd name="T5" fmla="*/ 227340830 h 73"/>
                <a:gd name="T6" fmla="*/ 178528708 w 77"/>
                <a:gd name="T7" fmla="*/ 227340830 h 73"/>
                <a:gd name="T8" fmla="*/ 209848261 w 77"/>
                <a:gd name="T9" fmla="*/ 196198710 h 73"/>
                <a:gd name="T10" fmla="*/ 209848261 w 77"/>
                <a:gd name="T11" fmla="*/ 118342527 h 73"/>
                <a:gd name="T12" fmla="*/ 241169584 w 77"/>
                <a:gd name="T13" fmla="*/ 93428125 h 73"/>
                <a:gd name="T14" fmla="*/ 241169584 w 77"/>
                <a:gd name="T15" fmla="*/ 31142120 h 73"/>
                <a:gd name="T16" fmla="*/ 209848261 w 77"/>
                <a:gd name="T17" fmla="*/ 0 h 73"/>
                <a:gd name="T18" fmla="*/ 122151035 w 77"/>
                <a:gd name="T19" fmla="*/ 0 h 73"/>
                <a:gd name="T20" fmla="*/ 31321323 w 77"/>
                <a:gd name="T21" fmla="*/ 0 h 73"/>
                <a:gd name="T22" fmla="*/ 0 w 77"/>
                <a:gd name="T23" fmla="*/ 31142120 h 73"/>
                <a:gd name="T24" fmla="*/ 0 w 77"/>
                <a:gd name="T25" fmla="*/ 93428125 h 73"/>
                <a:gd name="T26" fmla="*/ 34452039 w 77"/>
                <a:gd name="T27" fmla="*/ 11834252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73"/>
                <a:gd name="T44" fmla="*/ 77 w 77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73">
                  <a:moveTo>
                    <a:pt x="11" y="38"/>
                  </a:moveTo>
                  <a:cubicBezTo>
                    <a:pt x="11" y="43"/>
                    <a:pt x="11" y="63"/>
                    <a:pt x="11" y="63"/>
                  </a:cubicBezTo>
                  <a:cubicBezTo>
                    <a:pt x="11" y="68"/>
                    <a:pt x="15" y="73"/>
                    <a:pt x="2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2" y="73"/>
                    <a:pt x="67" y="68"/>
                    <a:pt x="67" y="63"/>
                  </a:cubicBezTo>
                  <a:cubicBezTo>
                    <a:pt x="67" y="63"/>
                    <a:pt x="67" y="43"/>
                    <a:pt x="67" y="38"/>
                  </a:cubicBezTo>
                  <a:cubicBezTo>
                    <a:pt x="67" y="33"/>
                    <a:pt x="77" y="30"/>
                    <a:pt x="77" y="3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1" y="33"/>
                    <a:pt x="11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Freeform 17"/>
            <p:cNvSpPr>
              <a:spLocks/>
            </p:cNvSpPr>
            <p:nvPr/>
          </p:nvSpPr>
          <p:spPr bwMode="auto">
            <a:xfrm>
              <a:off x="1249428" y="3243581"/>
              <a:ext cx="152654" cy="157122"/>
            </a:xfrm>
            <a:custGeom>
              <a:avLst/>
              <a:gdLst>
                <a:gd name="T0" fmla="*/ 72468049 w 86"/>
                <a:gd name="T1" fmla="*/ 180767978 h 89"/>
                <a:gd name="T2" fmla="*/ 100824417 w 86"/>
                <a:gd name="T3" fmla="*/ 252452684 h 89"/>
                <a:gd name="T4" fmla="*/ 141785390 w 86"/>
                <a:gd name="T5" fmla="*/ 271151967 h 89"/>
                <a:gd name="T6" fmla="*/ 245762290 w 86"/>
                <a:gd name="T7" fmla="*/ 227517952 h 89"/>
                <a:gd name="T8" fmla="*/ 264666535 w 86"/>
                <a:gd name="T9" fmla="*/ 187001661 h 89"/>
                <a:gd name="T10" fmla="*/ 233157684 w 86"/>
                <a:gd name="T11" fmla="*/ 115316956 h 89"/>
                <a:gd name="T12" fmla="*/ 255214412 w 86"/>
                <a:gd name="T13" fmla="*/ 81034347 h 89"/>
                <a:gd name="T14" fmla="*/ 233157684 w 86"/>
                <a:gd name="T15" fmla="*/ 21817008 h 89"/>
                <a:gd name="T16" fmla="*/ 189047779 w 86"/>
                <a:gd name="T17" fmla="*/ 6233683 h 89"/>
                <a:gd name="T18" fmla="*/ 107127607 w 86"/>
                <a:gd name="T19" fmla="*/ 40516291 h 89"/>
                <a:gd name="T20" fmla="*/ 25205660 w 86"/>
                <a:gd name="T21" fmla="*/ 74800664 h 89"/>
                <a:gd name="T22" fmla="*/ 6301415 w 86"/>
                <a:gd name="T23" fmla="*/ 115316956 h 89"/>
                <a:gd name="T24" fmla="*/ 31507076 w 86"/>
                <a:gd name="T25" fmla="*/ 171418337 h 89"/>
                <a:gd name="T26" fmla="*/ 72468049 w 86"/>
                <a:gd name="T27" fmla="*/ 180767978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23" y="58"/>
                  </a:moveTo>
                  <a:cubicBezTo>
                    <a:pt x="24" y="63"/>
                    <a:pt x="32" y="81"/>
                    <a:pt x="32" y="81"/>
                  </a:cubicBezTo>
                  <a:cubicBezTo>
                    <a:pt x="34" y="87"/>
                    <a:pt x="40" y="89"/>
                    <a:pt x="45" y="8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3" y="71"/>
                    <a:pt x="86" y="65"/>
                    <a:pt x="84" y="60"/>
                  </a:cubicBezTo>
                  <a:cubicBezTo>
                    <a:pt x="84" y="60"/>
                    <a:pt x="76" y="41"/>
                    <a:pt x="74" y="37"/>
                  </a:cubicBezTo>
                  <a:cubicBezTo>
                    <a:pt x="72" y="32"/>
                    <a:pt x="81" y="26"/>
                    <a:pt x="81" y="2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1" y="2"/>
                    <a:pt x="66" y="0"/>
                    <a:pt x="60" y="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6"/>
                    <a:pt x="0" y="32"/>
                    <a:pt x="2" y="37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21" y="54"/>
                    <a:pt x="23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Freeform 18"/>
            <p:cNvSpPr>
              <a:spLocks/>
            </p:cNvSpPr>
            <p:nvPr/>
          </p:nvSpPr>
          <p:spPr bwMode="auto">
            <a:xfrm>
              <a:off x="1412507" y="3127416"/>
              <a:ext cx="162334" cy="162334"/>
            </a:xfrm>
            <a:custGeom>
              <a:avLst/>
              <a:gdLst>
                <a:gd name="T0" fmla="*/ 96516386 w 92"/>
                <a:gd name="T1" fmla="*/ 217942218 h 92"/>
                <a:gd name="T2" fmla="*/ 152558670 w 92"/>
                <a:gd name="T3" fmla="*/ 273984502 h 92"/>
                <a:gd name="T4" fmla="*/ 196147114 w 92"/>
                <a:gd name="T5" fmla="*/ 273984502 h 92"/>
                <a:gd name="T6" fmla="*/ 273984502 w 92"/>
                <a:gd name="T7" fmla="*/ 196147114 h 92"/>
                <a:gd name="T8" fmla="*/ 273984502 w 92"/>
                <a:gd name="T9" fmla="*/ 149446092 h 92"/>
                <a:gd name="T10" fmla="*/ 221056560 w 92"/>
                <a:gd name="T11" fmla="*/ 96516386 h 92"/>
                <a:gd name="T12" fmla="*/ 227283481 w 92"/>
                <a:gd name="T13" fmla="*/ 56042285 h 92"/>
                <a:gd name="T14" fmla="*/ 183693273 w 92"/>
                <a:gd name="T15" fmla="*/ 12453841 h 92"/>
                <a:gd name="T16" fmla="*/ 140106594 w 92"/>
                <a:gd name="T17" fmla="*/ 12453841 h 92"/>
                <a:gd name="T18" fmla="*/ 74723046 w 92"/>
                <a:gd name="T19" fmla="*/ 74723046 h 92"/>
                <a:gd name="T20" fmla="*/ 12453841 w 92"/>
                <a:gd name="T21" fmla="*/ 136992251 h 92"/>
                <a:gd name="T22" fmla="*/ 12453841 w 92"/>
                <a:gd name="T23" fmla="*/ 180580695 h 92"/>
                <a:gd name="T24" fmla="*/ 56042285 w 92"/>
                <a:gd name="T25" fmla="*/ 224169138 h 92"/>
                <a:gd name="T26" fmla="*/ 96516386 w 92"/>
                <a:gd name="T27" fmla="*/ 217942218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31" y="70"/>
                  </a:moveTo>
                  <a:cubicBezTo>
                    <a:pt x="35" y="74"/>
                    <a:pt x="49" y="88"/>
                    <a:pt x="49" y="88"/>
                  </a:cubicBezTo>
                  <a:cubicBezTo>
                    <a:pt x="53" y="92"/>
                    <a:pt x="59" y="92"/>
                    <a:pt x="63" y="88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2" y="59"/>
                    <a:pt x="92" y="52"/>
                    <a:pt x="88" y="48"/>
                  </a:cubicBezTo>
                  <a:cubicBezTo>
                    <a:pt x="88" y="48"/>
                    <a:pt x="74" y="34"/>
                    <a:pt x="71" y="31"/>
                  </a:cubicBezTo>
                  <a:cubicBezTo>
                    <a:pt x="67" y="27"/>
                    <a:pt x="73" y="18"/>
                    <a:pt x="73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49" y="0"/>
                    <a:pt x="45" y="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8"/>
                    <a:pt x="0" y="54"/>
                    <a:pt x="4" y="58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28" y="67"/>
                    <a:pt x="31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Freeform 19"/>
            <p:cNvSpPr>
              <a:spLocks/>
            </p:cNvSpPr>
            <p:nvPr/>
          </p:nvSpPr>
          <p:spPr bwMode="auto">
            <a:xfrm>
              <a:off x="1528673" y="2965081"/>
              <a:ext cx="159356" cy="149675"/>
            </a:xfrm>
            <a:custGeom>
              <a:avLst/>
              <a:gdLst>
                <a:gd name="T0" fmla="*/ 115998774 w 90"/>
                <a:gd name="T1" fmla="*/ 229451775 h 85"/>
                <a:gd name="T2" fmla="*/ 191241365 w 90"/>
                <a:gd name="T3" fmla="*/ 257358239 h 85"/>
                <a:gd name="T4" fmla="*/ 231997547 w 90"/>
                <a:gd name="T5" fmla="*/ 241855430 h 85"/>
                <a:gd name="T6" fmla="*/ 272753730 w 90"/>
                <a:gd name="T7" fmla="*/ 139532318 h 85"/>
                <a:gd name="T8" fmla="*/ 257078411 w 90"/>
                <a:gd name="T9" fmla="*/ 99222199 h 85"/>
                <a:gd name="T10" fmla="*/ 184971592 w 90"/>
                <a:gd name="T11" fmla="*/ 68214821 h 85"/>
                <a:gd name="T12" fmla="*/ 175566046 w 90"/>
                <a:gd name="T13" fmla="*/ 27906464 h 85"/>
                <a:gd name="T14" fmla="*/ 119134546 w 90"/>
                <a:gd name="T15" fmla="*/ 6201828 h 85"/>
                <a:gd name="T16" fmla="*/ 75242591 w 90"/>
                <a:gd name="T17" fmla="*/ 21704636 h 85"/>
                <a:gd name="T18" fmla="*/ 40756182 w 90"/>
                <a:gd name="T19" fmla="*/ 102323113 h 85"/>
                <a:gd name="T20" fmla="*/ 9405545 w 90"/>
                <a:gd name="T21" fmla="*/ 186042503 h 85"/>
                <a:gd name="T22" fmla="*/ 25080864 w 90"/>
                <a:gd name="T23" fmla="*/ 226350861 h 85"/>
                <a:gd name="T24" fmla="*/ 81512365 w 90"/>
                <a:gd name="T25" fmla="*/ 251156411 h 85"/>
                <a:gd name="T26" fmla="*/ 115998774 w 90"/>
                <a:gd name="T27" fmla="*/ 229451775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85"/>
                <a:gd name="T44" fmla="*/ 90 w 90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85">
                  <a:moveTo>
                    <a:pt x="37" y="74"/>
                  </a:moveTo>
                  <a:cubicBezTo>
                    <a:pt x="42" y="76"/>
                    <a:pt x="61" y="83"/>
                    <a:pt x="61" y="83"/>
                  </a:cubicBezTo>
                  <a:cubicBezTo>
                    <a:pt x="66" y="85"/>
                    <a:pt x="72" y="83"/>
                    <a:pt x="74" y="7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0" y="40"/>
                    <a:pt x="87" y="34"/>
                    <a:pt x="82" y="32"/>
                  </a:cubicBezTo>
                  <a:cubicBezTo>
                    <a:pt x="82" y="32"/>
                    <a:pt x="63" y="24"/>
                    <a:pt x="59" y="22"/>
                  </a:cubicBezTo>
                  <a:cubicBezTo>
                    <a:pt x="54" y="20"/>
                    <a:pt x="56" y="9"/>
                    <a:pt x="56" y="9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2" y="0"/>
                    <a:pt x="27" y="2"/>
                    <a:pt x="24" y="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0" y="65"/>
                    <a:pt x="3" y="71"/>
                    <a:pt x="8" y="7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33" y="72"/>
                    <a:pt x="3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Freeform 20"/>
            <p:cNvSpPr>
              <a:spLocks/>
            </p:cNvSpPr>
            <p:nvPr/>
          </p:nvSpPr>
          <p:spPr bwMode="auto">
            <a:xfrm>
              <a:off x="1587500" y="2784876"/>
              <a:ext cx="127336" cy="135527"/>
            </a:xfrm>
            <a:custGeom>
              <a:avLst/>
              <a:gdLst>
                <a:gd name="T0" fmla="*/ 115728970 w 72"/>
                <a:gd name="T1" fmla="*/ 204462721 h 77"/>
                <a:gd name="T2" fmla="*/ 193922117 w 72"/>
                <a:gd name="T3" fmla="*/ 204462721 h 77"/>
                <a:gd name="T4" fmla="*/ 225200790 w 72"/>
                <a:gd name="T5" fmla="*/ 173483360 h 77"/>
                <a:gd name="T6" fmla="*/ 225200790 w 72"/>
                <a:gd name="T7" fmla="*/ 65056480 h 77"/>
                <a:gd name="T8" fmla="*/ 193922117 w 72"/>
                <a:gd name="T9" fmla="*/ 30979360 h 77"/>
                <a:gd name="T10" fmla="*/ 115728970 w 72"/>
                <a:gd name="T11" fmla="*/ 30979360 h 77"/>
                <a:gd name="T12" fmla="*/ 93834252 w 72"/>
                <a:gd name="T13" fmla="*/ 0 h 77"/>
                <a:gd name="T14" fmla="*/ 31278674 w 72"/>
                <a:gd name="T15" fmla="*/ 0 h 77"/>
                <a:gd name="T16" fmla="*/ 0 w 72"/>
                <a:gd name="T17" fmla="*/ 30979360 h 77"/>
                <a:gd name="T18" fmla="*/ 0 w 72"/>
                <a:gd name="T19" fmla="*/ 117720160 h 77"/>
                <a:gd name="T20" fmla="*/ 0 w 72"/>
                <a:gd name="T21" fmla="*/ 207560481 h 77"/>
                <a:gd name="T22" fmla="*/ 31278674 w 72"/>
                <a:gd name="T23" fmla="*/ 238539841 h 77"/>
                <a:gd name="T24" fmla="*/ 93834252 w 72"/>
                <a:gd name="T25" fmla="*/ 238539841 h 77"/>
                <a:gd name="T26" fmla="*/ 115728970 w 72"/>
                <a:gd name="T27" fmla="*/ 204462721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77"/>
                <a:gd name="T44" fmla="*/ 72 w 72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77">
                  <a:moveTo>
                    <a:pt x="37" y="66"/>
                  </a:moveTo>
                  <a:cubicBezTo>
                    <a:pt x="42" y="66"/>
                    <a:pt x="62" y="66"/>
                    <a:pt x="62" y="66"/>
                  </a:cubicBezTo>
                  <a:cubicBezTo>
                    <a:pt x="68" y="66"/>
                    <a:pt x="72" y="62"/>
                    <a:pt x="72" y="56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15"/>
                    <a:pt x="68" y="10"/>
                    <a:pt x="62" y="10"/>
                  </a:cubicBezTo>
                  <a:cubicBezTo>
                    <a:pt x="62" y="10"/>
                    <a:pt x="42" y="10"/>
                    <a:pt x="37" y="10"/>
                  </a:cubicBezTo>
                  <a:cubicBezTo>
                    <a:pt x="32" y="10"/>
                    <a:pt x="30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2"/>
                    <a:pt x="4" y="77"/>
                    <a:pt x="1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2" y="66"/>
                    <a:pt x="37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Freeform 21"/>
            <p:cNvSpPr>
              <a:spLocks/>
            </p:cNvSpPr>
            <p:nvPr/>
          </p:nvSpPr>
          <p:spPr bwMode="auto">
            <a:xfrm>
              <a:off x="1528673" y="2588287"/>
              <a:ext cx="159356" cy="151909"/>
            </a:xfrm>
            <a:custGeom>
              <a:avLst/>
              <a:gdLst>
                <a:gd name="T0" fmla="*/ 184971592 w 90"/>
                <a:gd name="T1" fmla="*/ 199687913 h 86"/>
                <a:gd name="T2" fmla="*/ 257078411 w 90"/>
                <a:gd name="T3" fmla="*/ 168486511 h 86"/>
                <a:gd name="T4" fmla="*/ 272753730 w 90"/>
                <a:gd name="T5" fmla="*/ 127925042 h 86"/>
                <a:gd name="T6" fmla="*/ 231997547 w 90"/>
                <a:gd name="T7" fmla="*/ 24960768 h 86"/>
                <a:gd name="T8" fmla="*/ 191241365 w 90"/>
                <a:gd name="T9" fmla="*/ 6240634 h 86"/>
                <a:gd name="T10" fmla="*/ 115998774 w 90"/>
                <a:gd name="T11" fmla="*/ 37442036 h 86"/>
                <a:gd name="T12" fmla="*/ 81512365 w 90"/>
                <a:gd name="T13" fmla="*/ 15600701 h 86"/>
                <a:gd name="T14" fmla="*/ 25080864 w 90"/>
                <a:gd name="T15" fmla="*/ 40561469 h 86"/>
                <a:gd name="T16" fmla="*/ 9405545 w 90"/>
                <a:gd name="T17" fmla="*/ 81122939 h 86"/>
                <a:gd name="T18" fmla="*/ 40756182 w 90"/>
                <a:gd name="T19" fmla="*/ 162245878 h 86"/>
                <a:gd name="T20" fmla="*/ 75242591 w 90"/>
                <a:gd name="T21" fmla="*/ 243368816 h 86"/>
                <a:gd name="T22" fmla="*/ 119134546 w 90"/>
                <a:gd name="T23" fmla="*/ 262088951 h 86"/>
                <a:gd name="T24" fmla="*/ 175566046 w 90"/>
                <a:gd name="T25" fmla="*/ 237128183 h 86"/>
                <a:gd name="T26" fmla="*/ 184971592 w 90"/>
                <a:gd name="T27" fmla="*/ 199687913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86"/>
                <a:gd name="T44" fmla="*/ 90 w 90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86">
                  <a:moveTo>
                    <a:pt x="59" y="64"/>
                  </a:moveTo>
                  <a:cubicBezTo>
                    <a:pt x="63" y="62"/>
                    <a:pt x="82" y="54"/>
                    <a:pt x="82" y="54"/>
                  </a:cubicBezTo>
                  <a:cubicBezTo>
                    <a:pt x="87" y="52"/>
                    <a:pt x="90" y="46"/>
                    <a:pt x="87" y="41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2" y="3"/>
                    <a:pt x="66" y="0"/>
                    <a:pt x="61" y="2"/>
                  </a:cubicBezTo>
                  <a:cubicBezTo>
                    <a:pt x="61" y="2"/>
                    <a:pt x="42" y="10"/>
                    <a:pt x="37" y="12"/>
                  </a:cubicBezTo>
                  <a:cubicBezTo>
                    <a:pt x="33" y="14"/>
                    <a:pt x="26" y="5"/>
                    <a:pt x="26" y="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5"/>
                    <a:pt x="0" y="21"/>
                    <a:pt x="3" y="26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7" y="84"/>
                    <a:pt x="32" y="86"/>
                    <a:pt x="38" y="84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4" y="65"/>
                    <a:pt x="59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Freeform 22"/>
            <p:cNvSpPr>
              <a:spLocks/>
            </p:cNvSpPr>
            <p:nvPr/>
          </p:nvSpPr>
          <p:spPr bwMode="auto">
            <a:xfrm>
              <a:off x="1412507" y="2415528"/>
              <a:ext cx="162334" cy="162334"/>
            </a:xfrm>
            <a:custGeom>
              <a:avLst/>
              <a:gdLst>
                <a:gd name="T0" fmla="*/ 221056560 w 92"/>
                <a:gd name="T1" fmla="*/ 189920193 h 92"/>
                <a:gd name="T2" fmla="*/ 273984502 w 92"/>
                <a:gd name="T3" fmla="*/ 133879673 h 92"/>
                <a:gd name="T4" fmla="*/ 273984502 w 92"/>
                <a:gd name="T5" fmla="*/ 90289465 h 92"/>
                <a:gd name="T6" fmla="*/ 196147114 w 92"/>
                <a:gd name="T7" fmla="*/ 12453841 h 92"/>
                <a:gd name="T8" fmla="*/ 152558670 w 92"/>
                <a:gd name="T9" fmla="*/ 12453841 h 92"/>
                <a:gd name="T10" fmla="*/ 96516386 w 92"/>
                <a:gd name="T11" fmla="*/ 65383548 h 92"/>
                <a:gd name="T12" fmla="*/ 56042285 w 92"/>
                <a:gd name="T13" fmla="*/ 59156627 h 92"/>
                <a:gd name="T14" fmla="*/ 12453841 w 92"/>
                <a:gd name="T15" fmla="*/ 102745071 h 92"/>
                <a:gd name="T16" fmla="*/ 12453841 w 92"/>
                <a:gd name="T17" fmla="*/ 149446092 h 92"/>
                <a:gd name="T18" fmla="*/ 74723046 w 92"/>
                <a:gd name="T19" fmla="*/ 211715297 h 92"/>
                <a:gd name="T20" fmla="*/ 140106594 w 92"/>
                <a:gd name="T21" fmla="*/ 273984502 h 92"/>
                <a:gd name="T22" fmla="*/ 183693273 w 92"/>
                <a:gd name="T23" fmla="*/ 273984502 h 92"/>
                <a:gd name="T24" fmla="*/ 227283481 w 92"/>
                <a:gd name="T25" fmla="*/ 230396059 h 92"/>
                <a:gd name="T26" fmla="*/ 221056560 w 92"/>
                <a:gd name="T27" fmla="*/ 189920193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71" y="61"/>
                  </a:moveTo>
                  <a:cubicBezTo>
                    <a:pt x="74" y="57"/>
                    <a:pt x="88" y="43"/>
                    <a:pt x="88" y="43"/>
                  </a:cubicBezTo>
                  <a:cubicBezTo>
                    <a:pt x="92" y="39"/>
                    <a:pt x="92" y="33"/>
                    <a:pt x="88" y="29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9" y="0"/>
                    <a:pt x="53" y="0"/>
                    <a:pt x="49" y="4"/>
                  </a:cubicBezTo>
                  <a:cubicBezTo>
                    <a:pt x="49" y="4"/>
                    <a:pt x="35" y="18"/>
                    <a:pt x="31" y="21"/>
                  </a:cubicBezTo>
                  <a:cubicBezTo>
                    <a:pt x="28" y="25"/>
                    <a:pt x="18" y="19"/>
                    <a:pt x="18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7"/>
                    <a:pt x="0" y="44"/>
                    <a:pt x="4" y="4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9" y="92"/>
                    <a:pt x="55" y="92"/>
                    <a:pt x="59" y="8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67" y="64"/>
                    <a:pt x="71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7" name="Freeform 23"/>
            <p:cNvSpPr>
              <a:spLocks/>
            </p:cNvSpPr>
            <p:nvPr/>
          </p:nvSpPr>
          <p:spPr bwMode="auto">
            <a:xfrm>
              <a:off x="1249428" y="2304575"/>
              <a:ext cx="152654" cy="157122"/>
            </a:xfrm>
            <a:custGeom>
              <a:avLst/>
              <a:gdLst>
                <a:gd name="T0" fmla="*/ 233157684 w 86"/>
                <a:gd name="T1" fmla="*/ 162068695 h 89"/>
                <a:gd name="T2" fmla="*/ 264666535 w 86"/>
                <a:gd name="T3" fmla="*/ 90383989 h 89"/>
                <a:gd name="T4" fmla="*/ 245762290 w 86"/>
                <a:gd name="T5" fmla="*/ 46749974 h 89"/>
                <a:gd name="T6" fmla="*/ 141785390 w 86"/>
                <a:gd name="T7" fmla="*/ 6233683 h 89"/>
                <a:gd name="T8" fmla="*/ 100824417 w 86"/>
                <a:gd name="T9" fmla="*/ 21817008 h 89"/>
                <a:gd name="T10" fmla="*/ 72468049 w 86"/>
                <a:gd name="T11" fmla="*/ 93499948 h 89"/>
                <a:gd name="T12" fmla="*/ 31507076 w 86"/>
                <a:gd name="T13" fmla="*/ 102851355 h 89"/>
                <a:gd name="T14" fmla="*/ 6301415 w 86"/>
                <a:gd name="T15" fmla="*/ 162068695 h 89"/>
                <a:gd name="T16" fmla="*/ 25205660 w 86"/>
                <a:gd name="T17" fmla="*/ 202584986 h 89"/>
                <a:gd name="T18" fmla="*/ 107127607 w 86"/>
                <a:gd name="T19" fmla="*/ 236869359 h 89"/>
                <a:gd name="T20" fmla="*/ 189047779 w 86"/>
                <a:gd name="T21" fmla="*/ 271151967 h 89"/>
                <a:gd name="T22" fmla="*/ 233157684 w 86"/>
                <a:gd name="T23" fmla="*/ 252452684 h 89"/>
                <a:gd name="T24" fmla="*/ 255214412 w 86"/>
                <a:gd name="T25" fmla="*/ 196351303 h 89"/>
                <a:gd name="T26" fmla="*/ 233157684 w 86"/>
                <a:gd name="T27" fmla="*/ 162068695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74" y="52"/>
                  </a:moveTo>
                  <a:cubicBezTo>
                    <a:pt x="76" y="47"/>
                    <a:pt x="84" y="29"/>
                    <a:pt x="84" y="29"/>
                  </a:cubicBezTo>
                  <a:cubicBezTo>
                    <a:pt x="86" y="23"/>
                    <a:pt x="83" y="18"/>
                    <a:pt x="78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0"/>
                    <a:pt x="34" y="2"/>
                    <a:pt x="32" y="7"/>
                  </a:cubicBezTo>
                  <a:cubicBezTo>
                    <a:pt x="32" y="7"/>
                    <a:pt x="25" y="26"/>
                    <a:pt x="23" y="30"/>
                  </a:cubicBezTo>
                  <a:cubicBezTo>
                    <a:pt x="21" y="35"/>
                    <a:pt x="10" y="33"/>
                    <a:pt x="10" y="3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3" y="63"/>
                    <a:pt x="8" y="65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6" y="89"/>
                    <a:pt x="71" y="86"/>
                    <a:pt x="74" y="8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72" y="56"/>
                    <a:pt x="74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4646613" y="2441575"/>
            <a:ext cx="5194300" cy="1016000"/>
            <a:chOff x="2819400" y="2133600"/>
            <a:chExt cx="5410200" cy="1066800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2819400" y="2133600"/>
              <a:ext cx="1904814" cy="10668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724214" y="2133600"/>
              <a:ext cx="3505386" cy="166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6616700" y="2438400"/>
            <a:ext cx="3303588" cy="8064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Leadership</a:t>
            </a:r>
          </a:p>
        </p:txBody>
      </p: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3975101" y="3490913"/>
            <a:ext cx="5961063" cy="1058862"/>
            <a:chOff x="2133600" y="3501735"/>
            <a:chExt cx="6096000" cy="613065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2133600" y="3505412"/>
              <a:ext cx="2667305" cy="60938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786293" y="3501735"/>
              <a:ext cx="3443307" cy="367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6635750" y="3524251"/>
            <a:ext cx="3308350" cy="9302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Ownership</a:t>
            </a:r>
          </a:p>
        </p:txBody>
      </p:sp>
      <p:grpSp>
        <p:nvGrpSpPr>
          <p:cNvPr id="6" name="Group 151"/>
          <p:cNvGrpSpPr>
            <a:grpSpLocks/>
          </p:cNvGrpSpPr>
          <p:nvPr/>
        </p:nvGrpSpPr>
        <p:grpSpPr bwMode="auto">
          <a:xfrm flipV="1">
            <a:off x="4919664" y="4772026"/>
            <a:ext cx="5000625" cy="155575"/>
            <a:chOff x="3124200" y="4648200"/>
            <a:chExt cx="5105400" cy="3063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3124200" y="4648200"/>
              <a:ext cx="1523516" cy="30638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647716" y="4954588"/>
              <a:ext cx="3581884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6643689" y="4802189"/>
            <a:ext cx="3292475" cy="1025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Prevention</a:t>
            </a:r>
          </a:p>
        </p:txBody>
      </p:sp>
      <p:grpSp>
        <p:nvGrpSpPr>
          <p:cNvPr id="7" name="Group 107"/>
          <p:cNvGrpSpPr>
            <a:grpSpLocks/>
          </p:cNvGrpSpPr>
          <p:nvPr/>
        </p:nvGrpSpPr>
        <p:grpSpPr bwMode="auto">
          <a:xfrm>
            <a:off x="3917951" y="4330700"/>
            <a:ext cx="982663" cy="992188"/>
            <a:chOff x="560625" y="2276278"/>
            <a:chExt cx="1154211" cy="1152722"/>
          </a:xfrm>
        </p:grpSpPr>
        <p:sp>
          <p:nvSpPr>
            <p:cNvPr id="42018" name="Freeform 6"/>
            <p:cNvSpPr>
              <a:spLocks noEditPoints="1"/>
            </p:cNvSpPr>
            <p:nvPr/>
          </p:nvSpPr>
          <p:spPr bwMode="auto">
            <a:xfrm>
              <a:off x="632856" y="2347020"/>
              <a:ext cx="1011238" cy="1011238"/>
            </a:xfrm>
            <a:custGeom>
              <a:avLst/>
              <a:gdLst>
                <a:gd name="T0" fmla="*/ 1787766246 w 572"/>
                <a:gd name="T1" fmla="*/ 890766552 h 573"/>
                <a:gd name="T2" fmla="*/ 893883123 w 572"/>
                <a:gd name="T3" fmla="*/ 1784646235 h 573"/>
                <a:gd name="T4" fmla="*/ 0 w 572"/>
                <a:gd name="T5" fmla="*/ 890766552 h 573"/>
                <a:gd name="T6" fmla="*/ 893883123 w 572"/>
                <a:gd name="T7" fmla="*/ 0 h 573"/>
                <a:gd name="T8" fmla="*/ 1787766246 w 572"/>
                <a:gd name="T9" fmla="*/ 890766552 h 573"/>
                <a:gd name="T10" fmla="*/ 893883123 w 572"/>
                <a:gd name="T11" fmla="*/ 1641376929 h 573"/>
                <a:gd name="T12" fmla="*/ 1643995428 w 572"/>
                <a:gd name="T13" fmla="*/ 890766552 h 573"/>
                <a:gd name="T14" fmla="*/ 893883123 w 572"/>
                <a:gd name="T15" fmla="*/ 143269306 h 573"/>
                <a:gd name="T16" fmla="*/ 143770818 w 572"/>
                <a:gd name="T17" fmla="*/ 890766552 h 573"/>
                <a:gd name="T18" fmla="*/ 893883123 w 572"/>
                <a:gd name="T19" fmla="*/ 1641376929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2"/>
                <a:gd name="T31" fmla="*/ 0 h 573"/>
                <a:gd name="T32" fmla="*/ 572 w 572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2" h="573">
                  <a:moveTo>
                    <a:pt x="572" y="286"/>
                  </a:moveTo>
                  <a:cubicBezTo>
                    <a:pt x="572" y="444"/>
                    <a:pt x="444" y="573"/>
                    <a:pt x="286" y="573"/>
                  </a:cubicBezTo>
                  <a:cubicBezTo>
                    <a:pt x="128" y="573"/>
                    <a:pt x="0" y="444"/>
                    <a:pt x="0" y="286"/>
                  </a:cubicBezTo>
                  <a:cubicBezTo>
                    <a:pt x="0" y="128"/>
                    <a:pt x="128" y="0"/>
                    <a:pt x="286" y="0"/>
                  </a:cubicBezTo>
                  <a:cubicBezTo>
                    <a:pt x="444" y="0"/>
                    <a:pt x="572" y="128"/>
                    <a:pt x="572" y="286"/>
                  </a:cubicBezTo>
                  <a:close/>
                  <a:moveTo>
                    <a:pt x="286" y="527"/>
                  </a:moveTo>
                  <a:cubicBezTo>
                    <a:pt x="419" y="527"/>
                    <a:pt x="526" y="419"/>
                    <a:pt x="526" y="286"/>
                  </a:cubicBezTo>
                  <a:cubicBezTo>
                    <a:pt x="526" y="154"/>
                    <a:pt x="419" y="46"/>
                    <a:pt x="286" y="46"/>
                  </a:cubicBezTo>
                  <a:cubicBezTo>
                    <a:pt x="153" y="46"/>
                    <a:pt x="46" y="154"/>
                    <a:pt x="46" y="286"/>
                  </a:cubicBezTo>
                  <a:cubicBezTo>
                    <a:pt x="46" y="419"/>
                    <a:pt x="153" y="527"/>
                    <a:pt x="286" y="5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Freeform 8"/>
            <p:cNvSpPr>
              <a:spLocks/>
            </p:cNvSpPr>
            <p:nvPr/>
          </p:nvSpPr>
          <p:spPr bwMode="auto">
            <a:xfrm>
              <a:off x="1069223" y="2276278"/>
              <a:ext cx="136272" cy="126591"/>
            </a:xfrm>
            <a:custGeom>
              <a:avLst/>
              <a:gdLst>
                <a:gd name="T0" fmla="*/ 209848261 w 77"/>
                <a:gd name="T1" fmla="*/ 108194866 h 72"/>
                <a:gd name="T2" fmla="*/ 209848261 w 77"/>
                <a:gd name="T3" fmla="*/ 30912819 h 72"/>
                <a:gd name="T4" fmla="*/ 178528708 w 77"/>
                <a:gd name="T5" fmla="*/ 0 h 72"/>
                <a:gd name="T6" fmla="*/ 65773362 w 77"/>
                <a:gd name="T7" fmla="*/ 0 h 72"/>
                <a:gd name="T8" fmla="*/ 34452039 w 77"/>
                <a:gd name="T9" fmla="*/ 30912819 h 72"/>
                <a:gd name="T10" fmla="*/ 34452039 w 77"/>
                <a:gd name="T11" fmla="*/ 108194866 h 72"/>
                <a:gd name="T12" fmla="*/ 0 w 77"/>
                <a:gd name="T13" fmla="*/ 132925825 h 72"/>
                <a:gd name="T14" fmla="*/ 0 w 77"/>
                <a:gd name="T15" fmla="*/ 191660532 h 72"/>
                <a:gd name="T16" fmla="*/ 31321323 w 77"/>
                <a:gd name="T17" fmla="*/ 222573351 h 72"/>
                <a:gd name="T18" fmla="*/ 122151035 w 77"/>
                <a:gd name="T19" fmla="*/ 222573351 h 72"/>
                <a:gd name="T20" fmla="*/ 209848261 w 77"/>
                <a:gd name="T21" fmla="*/ 222573351 h 72"/>
                <a:gd name="T22" fmla="*/ 241169584 w 77"/>
                <a:gd name="T23" fmla="*/ 191660532 h 72"/>
                <a:gd name="T24" fmla="*/ 241169584 w 77"/>
                <a:gd name="T25" fmla="*/ 132925825 h 72"/>
                <a:gd name="T26" fmla="*/ 209848261 w 77"/>
                <a:gd name="T27" fmla="*/ 108194866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72"/>
                <a:gd name="T44" fmla="*/ 77 w 77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72">
                  <a:moveTo>
                    <a:pt x="67" y="35"/>
                  </a:moveTo>
                  <a:cubicBezTo>
                    <a:pt x="67" y="30"/>
                    <a:pt x="67" y="10"/>
                    <a:pt x="67" y="10"/>
                  </a:cubicBezTo>
                  <a:cubicBezTo>
                    <a:pt x="67" y="4"/>
                    <a:pt x="62" y="0"/>
                    <a:pt x="5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1" y="4"/>
                    <a:pt x="11" y="10"/>
                  </a:cubicBezTo>
                  <a:cubicBezTo>
                    <a:pt x="11" y="10"/>
                    <a:pt x="11" y="30"/>
                    <a:pt x="11" y="35"/>
                  </a:cubicBezTo>
                  <a:cubicBezTo>
                    <a:pt x="11" y="40"/>
                    <a:pt x="0" y="43"/>
                    <a:pt x="0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5" y="72"/>
                    <a:pt x="10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73" y="72"/>
                    <a:pt x="77" y="68"/>
                    <a:pt x="77" y="62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67" y="40"/>
                    <a:pt x="67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9"/>
            <p:cNvSpPr>
              <a:spLocks/>
            </p:cNvSpPr>
            <p:nvPr/>
          </p:nvSpPr>
          <p:spPr bwMode="auto">
            <a:xfrm>
              <a:off x="874868" y="2304575"/>
              <a:ext cx="151909" cy="157122"/>
            </a:xfrm>
            <a:custGeom>
              <a:avLst/>
              <a:gdLst>
                <a:gd name="T0" fmla="*/ 196566713 w 86"/>
                <a:gd name="T1" fmla="*/ 93499948 h 89"/>
                <a:gd name="T2" fmla="*/ 168486511 w 86"/>
                <a:gd name="T3" fmla="*/ 21817008 h 89"/>
                <a:gd name="T4" fmla="*/ 124803842 w 86"/>
                <a:gd name="T5" fmla="*/ 6233683 h 89"/>
                <a:gd name="T6" fmla="*/ 21841335 w 86"/>
                <a:gd name="T7" fmla="*/ 46749974 h 89"/>
                <a:gd name="T8" fmla="*/ 6240634 w 86"/>
                <a:gd name="T9" fmla="*/ 90383989 h 89"/>
                <a:gd name="T10" fmla="*/ 37442036 w 86"/>
                <a:gd name="T11" fmla="*/ 162068695 h 89"/>
                <a:gd name="T12" fmla="*/ 15600701 w 86"/>
                <a:gd name="T13" fmla="*/ 196351303 h 89"/>
                <a:gd name="T14" fmla="*/ 37442036 w 86"/>
                <a:gd name="T15" fmla="*/ 252452684 h 89"/>
                <a:gd name="T16" fmla="*/ 78003505 w 86"/>
                <a:gd name="T17" fmla="*/ 271151967 h 89"/>
                <a:gd name="T18" fmla="*/ 162245878 w 86"/>
                <a:gd name="T19" fmla="*/ 236869359 h 89"/>
                <a:gd name="T20" fmla="*/ 243368816 w 86"/>
                <a:gd name="T21" fmla="*/ 202584986 h 89"/>
                <a:gd name="T22" fmla="*/ 258969517 w 86"/>
                <a:gd name="T23" fmla="*/ 162068695 h 89"/>
                <a:gd name="T24" fmla="*/ 237128183 w 86"/>
                <a:gd name="T25" fmla="*/ 102851355 h 89"/>
                <a:gd name="T26" fmla="*/ 196566713 w 86"/>
                <a:gd name="T27" fmla="*/ 93499948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63" y="30"/>
                  </a:moveTo>
                  <a:cubicBezTo>
                    <a:pt x="61" y="26"/>
                    <a:pt x="54" y="7"/>
                    <a:pt x="54" y="7"/>
                  </a:cubicBezTo>
                  <a:cubicBezTo>
                    <a:pt x="51" y="2"/>
                    <a:pt x="45" y="0"/>
                    <a:pt x="40" y="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" y="18"/>
                    <a:pt x="0" y="23"/>
                    <a:pt x="2" y="29"/>
                  </a:cubicBezTo>
                  <a:cubicBezTo>
                    <a:pt x="2" y="29"/>
                    <a:pt x="10" y="47"/>
                    <a:pt x="12" y="52"/>
                  </a:cubicBezTo>
                  <a:cubicBezTo>
                    <a:pt x="13" y="56"/>
                    <a:pt x="5" y="63"/>
                    <a:pt x="5" y="63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4" y="86"/>
                    <a:pt x="20" y="89"/>
                    <a:pt x="25" y="8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3" y="63"/>
                    <a:pt x="86" y="57"/>
                    <a:pt x="83" y="52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65" y="35"/>
                    <a:pt x="63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Freeform 10"/>
            <p:cNvSpPr>
              <a:spLocks/>
            </p:cNvSpPr>
            <p:nvPr/>
          </p:nvSpPr>
          <p:spPr bwMode="auto">
            <a:xfrm>
              <a:off x="699875" y="2415528"/>
              <a:ext cx="163079" cy="162334"/>
            </a:xfrm>
            <a:custGeom>
              <a:avLst/>
              <a:gdLst>
                <a:gd name="T0" fmla="*/ 191667458 w 92"/>
                <a:gd name="T1" fmla="*/ 65383548 h 92"/>
                <a:gd name="T2" fmla="*/ 138251995 w 92"/>
                <a:gd name="T3" fmla="*/ 12453841 h 92"/>
                <a:gd name="T4" fmla="*/ 94263207 w 92"/>
                <a:gd name="T5" fmla="*/ 12453841 h 92"/>
                <a:gd name="T6" fmla="*/ 12567719 w 92"/>
                <a:gd name="T7" fmla="*/ 90289465 h 92"/>
                <a:gd name="T8" fmla="*/ 12567719 w 92"/>
                <a:gd name="T9" fmla="*/ 133879673 h 92"/>
                <a:gd name="T10" fmla="*/ 69125997 w 92"/>
                <a:gd name="T11" fmla="*/ 189920193 h 92"/>
                <a:gd name="T12" fmla="*/ 62842138 w 92"/>
                <a:gd name="T13" fmla="*/ 230396059 h 92"/>
                <a:gd name="T14" fmla="*/ 106830926 w 92"/>
                <a:gd name="T15" fmla="*/ 273984502 h 92"/>
                <a:gd name="T16" fmla="*/ 150821486 w 92"/>
                <a:gd name="T17" fmla="*/ 273984502 h 92"/>
                <a:gd name="T18" fmla="*/ 213663624 w 92"/>
                <a:gd name="T19" fmla="*/ 211715297 h 92"/>
                <a:gd name="T20" fmla="*/ 276505762 w 92"/>
                <a:gd name="T21" fmla="*/ 149446092 h 92"/>
                <a:gd name="T22" fmla="*/ 276505762 w 92"/>
                <a:gd name="T23" fmla="*/ 102745071 h 92"/>
                <a:gd name="T24" fmla="*/ 235658018 w 92"/>
                <a:gd name="T25" fmla="*/ 59156627 h 92"/>
                <a:gd name="T26" fmla="*/ 191667458 w 92"/>
                <a:gd name="T27" fmla="*/ 65383548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61" y="21"/>
                  </a:moveTo>
                  <a:cubicBezTo>
                    <a:pt x="58" y="18"/>
                    <a:pt x="44" y="4"/>
                    <a:pt x="44" y="4"/>
                  </a:cubicBezTo>
                  <a:cubicBezTo>
                    <a:pt x="40" y="0"/>
                    <a:pt x="33" y="0"/>
                    <a:pt x="30" y="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33"/>
                    <a:pt x="0" y="39"/>
                    <a:pt x="4" y="43"/>
                  </a:cubicBezTo>
                  <a:cubicBezTo>
                    <a:pt x="4" y="43"/>
                    <a:pt x="19" y="57"/>
                    <a:pt x="22" y="61"/>
                  </a:cubicBezTo>
                  <a:cubicBezTo>
                    <a:pt x="25" y="64"/>
                    <a:pt x="20" y="74"/>
                    <a:pt x="20" y="74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8" y="92"/>
                    <a:pt x="44" y="92"/>
                    <a:pt x="48" y="8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2" y="44"/>
                    <a:pt x="92" y="37"/>
                    <a:pt x="88" y="33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65" y="25"/>
                    <a:pt x="61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Freeform 11"/>
            <p:cNvSpPr>
              <a:spLocks/>
            </p:cNvSpPr>
            <p:nvPr/>
          </p:nvSpPr>
          <p:spPr bwMode="auto">
            <a:xfrm>
              <a:off x="588922" y="2588287"/>
              <a:ext cx="157122" cy="151909"/>
            </a:xfrm>
            <a:custGeom>
              <a:avLst/>
              <a:gdLst>
                <a:gd name="T0" fmla="*/ 162068695 w 89"/>
                <a:gd name="T1" fmla="*/ 37442036 h 86"/>
                <a:gd name="T2" fmla="*/ 90383989 w 89"/>
                <a:gd name="T3" fmla="*/ 6240634 h 86"/>
                <a:gd name="T4" fmla="*/ 49867698 w 89"/>
                <a:gd name="T5" fmla="*/ 24960768 h 86"/>
                <a:gd name="T6" fmla="*/ 6233683 w 89"/>
                <a:gd name="T7" fmla="*/ 127925042 h 86"/>
                <a:gd name="T8" fmla="*/ 24932966 w 89"/>
                <a:gd name="T9" fmla="*/ 168486511 h 86"/>
                <a:gd name="T10" fmla="*/ 96617672 w 89"/>
                <a:gd name="T11" fmla="*/ 199687913 h 86"/>
                <a:gd name="T12" fmla="*/ 105967314 w 89"/>
                <a:gd name="T13" fmla="*/ 237128183 h 86"/>
                <a:gd name="T14" fmla="*/ 162068695 w 89"/>
                <a:gd name="T15" fmla="*/ 262088951 h 86"/>
                <a:gd name="T16" fmla="*/ 202584986 w 89"/>
                <a:gd name="T17" fmla="*/ 243368816 h 86"/>
                <a:gd name="T18" fmla="*/ 236869359 w 89"/>
                <a:gd name="T19" fmla="*/ 162245878 h 86"/>
                <a:gd name="T20" fmla="*/ 271151967 w 89"/>
                <a:gd name="T21" fmla="*/ 81122939 h 86"/>
                <a:gd name="T22" fmla="*/ 255568643 w 89"/>
                <a:gd name="T23" fmla="*/ 40561469 h 86"/>
                <a:gd name="T24" fmla="*/ 196351303 w 89"/>
                <a:gd name="T25" fmla="*/ 15600701 h 86"/>
                <a:gd name="T26" fmla="*/ 162068695 w 89"/>
                <a:gd name="T27" fmla="*/ 37442036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86"/>
                <a:gd name="T44" fmla="*/ 89 w 89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86">
                  <a:moveTo>
                    <a:pt x="52" y="12"/>
                  </a:moveTo>
                  <a:cubicBezTo>
                    <a:pt x="48" y="10"/>
                    <a:pt x="29" y="2"/>
                    <a:pt x="29" y="2"/>
                  </a:cubicBezTo>
                  <a:cubicBezTo>
                    <a:pt x="24" y="0"/>
                    <a:pt x="18" y="3"/>
                    <a:pt x="16" y="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6"/>
                    <a:pt x="3" y="52"/>
                    <a:pt x="8" y="54"/>
                  </a:cubicBezTo>
                  <a:cubicBezTo>
                    <a:pt x="8" y="54"/>
                    <a:pt x="26" y="62"/>
                    <a:pt x="31" y="64"/>
                  </a:cubicBezTo>
                  <a:cubicBezTo>
                    <a:pt x="35" y="65"/>
                    <a:pt x="34" y="76"/>
                    <a:pt x="34" y="7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7" y="86"/>
                    <a:pt x="63" y="84"/>
                    <a:pt x="65" y="7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9" y="21"/>
                    <a:pt x="87" y="15"/>
                    <a:pt x="82" y="1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57" y="14"/>
                    <a:pt x="5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Freeform 12"/>
            <p:cNvSpPr>
              <a:spLocks/>
            </p:cNvSpPr>
            <p:nvPr/>
          </p:nvSpPr>
          <p:spPr bwMode="auto">
            <a:xfrm>
              <a:off x="560625" y="2784876"/>
              <a:ext cx="128825" cy="135527"/>
            </a:xfrm>
            <a:custGeom>
              <a:avLst/>
              <a:gdLst>
                <a:gd name="T0" fmla="*/ 108998303 w 73"/>
                <a:gd name="T1" fmla="*/ 30979360 h 77"/>
                <a:gd name="T2" fmla="*/ 31142120 w 73"/>
                <a:gd name="T3" fmla="*/ 30979360 h 77"/>
                <a:gd name="T4" fmla="*/ 0 w 73"/>
                <a:gd name="T5" fmla="*/ 65056480 h 77"/>
                <a:gd name="T6" fmla="*/ 0 w 73"/>
                <a:gd name="T7" fmla="*/ 173483360 h 77"/>
                <a:gd name="T8" fmla="*/ 31142120 w 73"/>
                <a:gd name="T9" fmla="*/ 204462721 h 77"/>
                <a:gd name="T10" fmla="*/ 108998303 w 73"/>
                <a:gd name="T11" fmla="*/ 204462721 h 77"/>
                <a:gd name="T12" fmla="*/ 133912705 w 73"/>
                <a:gd name="T13" fmla="*/ 238539841 h 77"/>
                <a:gd name="T14" fmla="*/ 196198710 w 73"/>
                <a:gd name="T15" fmla="*/ 238539841 h 77"/>
                <a:gd name="T16" fmla="*/ 227340830 w 73"/>
                <a:gd name="T17" fmla="*/ 207560481 h 77"/>
                <a:gd name="T18" fmla="*/ 227340830 w 73"/>
                <a:gd name="T19" fmla="*/ 117720160 h 77"/>
                <a:gd name="T20" fmla="*/ 227340830 w 73"/>
                <a:gd name="T21" fmla="*/ 30979360 h 77"/>
                <a:gd name="T22" fmla="*/ 196198710 w 73"/>
                <a:gd name="T23" fmla="*/ 0 h 77"/>
                <a:gd name="T24" fmla="*/ 133912705 w 73"/>
                <a:gd name="T25" fmla="*/ 0 h 77"/>
                <a:gd name="T26" fmla="*/ 108998303 w 73"/>
                <a:gd name="T27" fmla="*/ 30979360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77"/>
                <a:gd name="T44" fmla="*/ 73 w 73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77">
                  <a:moveTo>
                    <a:pt x="35" y="10"/>
                  </a:moveTo>
                  <a:cubicBezTo>
                    <a:pt x="30" y="10"/>
                    <a:pt x="10" y="10"/>
                    <a:pt x="10" y="10"/>
                  </a:cubicBezTo>
                  <a:cubicBezTo>
                    <a:pt x="5" y="10"/>
                    <a:pt x="0" y="15"/>
                    <a:pt x="0" y="2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6"/>
                    <a:pt x="10" y="66"/>
                  </a:cubicBezTo>
                  <a:cubicBezTo>
                    <a:pt x="10" y="66"/>
                    <a:pt x="30" y="66"/>
                    <a:pt x="35" y="66"/>
                  </a:cubicBezTo>
                  <a:cubicBezTo>
                    <a:pt x="40" y="66"/>
                    <a:pt x="43" y="77"/>
                    <a:pt x="4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8" y="77"/>
                    <a:pt x="73" y="72"/>
                    <a:pt x="73" y="67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68" y="0"/>
                    <a:pt x="6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0" y="10"/>
                    <a:pt x="3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Freeform 13"/>
            <p:cNvSpPr>
              <a:spLocks/>
            </p:cNvSpPr>
            <p:nvPr/>
          </p:nvSpPr>
          <p:spPr bwMode="auto">
            <a:xfrm>
              <a:off x="588922" y="2965081"/>
              <a:ext cx="157122" cy="149675"/>
            </a:xfrm>
            <a:custGeom>
              <a:avLst/>
              <a:gdLst>
                <a:gd name="T0" fmla="*/ 96617672 w 89"/>
                <a:gd name="T1" fmla="*/ 68214821 h 85"/>
                <a:gd name="T2" fmla="*/ 24932966 w 89"/>
                <a:gd name="T3" fmla="*/ 99222199 h 85"/>
                <a:gd name="T4" fmla="*/ 6233683 w 89"/>
                <a:gd name="T5" fmla="*/ 139532318 h 85"/>
                <a:gd name="T6" fmla="*/ 49867698 w 89"/>
                <a:gd name="T7" fmla="*/ 241855430 h 85"/>
                <a:gd name="T8" fmla="*/ 90383989 w 89"/>
                <a:gd name="T9" fmla="*/ 257358239 h 85"/>
                <a:gd name="T10" fmla="*/ 162068695 w 89"/>
                <a:gd name="T11" fmla="*/ 229451775 h 85"/>
                <a:gd name="T12" fmla="*/ 196351303 w 89"/>
                <a:gd name="T13" fmla="*/ 251156411 h 85"/>
                <a:gd name="T14" fmla="*/ 255568643 w 89"/>
                <a:gd name="T15" fmla="*/ 226350861 h 85"/>
                <a:gd name="T16" fmla="*/ 271151967 w 89"/>
                <a:gd name="T17" fmla="*/ 186042503 h 85"/>
                <a:gd name="T18" fmla="*/ 236869359 w 89"/>
                <a:gd name="T19" fmla="*/ 102323113 h 85"/>
                <a:gd name="T20" fmla="*/ 202584986 w 89"/>
                <a:gd name="T21" fmla="*/ 21704636 h 85"/>
                <a:gd name="T22" fmla="*/ 162068695 w 89"/>
                <a:gd name="T23" fmla="*/ 6201828 h 85"/>
                <a:gd name="T24" fmla="*/ 105967314 w 89"/>
                <a:gd name="T25" fmla="*/ 27906464 h 85"/>
                <a:gd name="T26" fmla="*/ 96617672 w 89"/>
                <a:gd name="T27" fmla="*/ 68214821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85"/>
                <a:gd name="T44" fmla="*/ 89 w 89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85">
                  <a:moveTo>
                    <a:pt x="31" y="22"/>
                  </a:moveTo>
                  <a:cubicBezTo>
                    <a:pt x="26" y="24"/>
                    <a:pt x="8" y="32"/>
                    <a:pt x="8" y="32"/>
                  </a:cubicBezTo>
                  <a:cubicBezTo>
                    <a:pt x="3" y="34"/>
                    <a:pt x="0" y="40"/>
                    <a:pt x="2" y="45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8" y="83"/>
                    <a:pt x="24" y="85"/>
                    <a:pt x="29" y="83"/>
                  </a:cubicBezTo>
                  <a:cubicBezTo>
                    <a:pt x="29" y="83"/>
                    <a:pt x="48" y="76"/>
                    <a:pt x="52" y="74"/>
                  </a:cubicBezTo>
                  <a:cubicBezTo>
                    <a:pt x="57" y="72"/>
                    <a:pt x="63" y="81"/>
                    <a:pt x="63" y="81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7" y="71"/>
                    <a:pt x="89" y="65"/>
                    <a:pt x="87" y="60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2"/>
                    <a:pt x="57" y="0"/>
                    <a:pt x="52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20"/>
                    <a:pt x="31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Freeform 14"/>
            <p:cNvSpPr>
              <a:spLocks/>
            </p:cNvSpPr>
            <p:nvPr/>
          </p:nvSpPr>
          <p:spPr bwMode="auto">
            <a:xfrm>
              <a:off x="699875" y="3127416"/>
              <a:ext cx="163079" cy="162334"/>
            </a:xfrm>
            <a:custGeom>
              <a:avLst/>
              <a:gdLst>
                <a:gd name="T0" fmla="*/ 69125997 w 92"/>
                <a:gd name="T1" fmla="*/ 96516386 h 92"/>
                <a:gd name="T2" fmla="*/ 12567719 w 92"/>
                <a:gd name="T3" fmla="*/ 149446092 h 92"/>
                <a:gd name="T4" fmla="*/ 12567719 w 92"/>
                <a:gd name="T5" fmla="*/ 196147114 h 92"/>
                <a:gd name="T6" fmla="*/ 94263207 w 92"/>
                <a:gd name="T7" fmla="*/ 273984502 h 92"/>
                <a:gd name="T8" fmla="*/ 138251995 w 92"/>
                <a:gd name="T9" fmla="*/ 273984502 h 92"/>
                <a:gd name="T10" fmla="*/ 194810274 w 92"/>
                <a:gd name="T11" fmla="*/ 217942218 h 92"/>
                <a:gd name="T12" fmla="*/ 235658018 w 92"/>
                <a:gd name="T13" fmla="*/ 224169138 h 92"/>
                <a:gd name="T14" fmla="*/ 276505762 w 92"/>
                <a:gd name="T15" fmla="*/ 180580695 h 92"/>
                <a:gd name="T16" fmla="*/ 276505762 w 92"/>
                <a:gd name="T17" fmla="*/ 136992251 h 92"/>
                <a:gd name="T18" fmla="*/ 213663624 w 92"/>
                <a:gd name="T19" fmla="*/ 74723046 h 92"/>
                <a:gd name="T20" fmla="*/ 150821486 w 92"/>
                <a:gd name="T21" fmla="*/ 12453841 h 92"/>
                <a:gd name="T22" fmla="*/ 106830926 w 92"/>
                <a:gd name="T23" fmla="*/ 12453841 h 92"/>
                <a:gd name="T24" fmla="*/ 62842138 w 92"/>
                <a:gd name="T25" fmla="*/ 56042285 h 92"/>
                <a:gd name="T26" fmla="*/ 69125997 w 92"/>
                <a:gd name="T27" fmla="*/ 96516386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22" y="31"/>
                  </a:moveTo>
                  <a:cubicBezTo>
                    <a:pt x="19" y="34"/>
                    <a:pt x="4" y="48"/>
                    <a:pt x="4" y="48"/>
                  </a:cubicBezTo>
                  <a:cubicBezTo>
                    <a:pt x="0" y="52"/>
                    <a:pt x="0" y="59"/>
                    <a:pt x="4" y="63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3" y="92"/>
                    <a:pt x="40" y="92"/>
                    <a:pt x="44" y="88"/>
                  </a:cubicBezTo>
                  <a:cubicBezTo>
                    <a:pt x="44" y="88"/>
                    <a:pt x="58" y="74"/>
                    <a:pt x="62" y="70"/>
                  </a:cubicBezTo>
                  <a:cubicBezTo>
                    <a:pt x="65" y="67"/>
                    <a:pt x="75" y="72"/>
                    <a:pt x="75" y="72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92" y="54"/>
                    <a:pt x="92" y="48"/>
                    <a:pt x="88" y="4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4" y="0"/>
                    <a:pt x="38" y="0"/>
                    <a:pt x="34" y="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6" y="27"/>
                    <a:pt x="22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Freeform 15"/>
            <p:cNvSpPr>
              <a:spLocks/>
            </p:cNvSpPr>
            <p:nvPr/>
          </p:nvSpPr>
          <p:spPr bwMode="auto">
            <a:xfrm>
              <a:off x="874868" y="3243581"/>
              <a:ext cx="151909" cy="157122"/>
            </a:xfrm>
            <a:custGeom>
              <a:avLst/>
              <a:gdLst>
                <a:gd name="T0" fmla="*/ 37442036 w 86"/>
                <a:gd name="T1" fmla="*/ 115316956 h 89"/>
                <a:gd name="T2" fmla="*/ 6240634 w 86"/>
                <a:gd name="T3" fmla="*/ 187001661 h 89"/>
                <a:gd name="T4" fmla="*/ 21841335 w 86"/>
                <a:gd name="T5" fmla="*/ 227517952 h 89"/>
                <a:gd name="T6" fmla="*/ 124803842 w 86"/>
                <a:gd name="T7" fmla="*/ 271151967 h 89"/>
                <a:gd name="T8" fmla="*/ 168486511 w 86"/>
                <a:gd name="T9" fmla="*/ 252452684 h 89"/>
                <a:gd name="T10" fmla="*/ 196566713 w 86"/>
                <a:gd name="T11" fmla="*/ 180767978 h 89"/>
                <a:gd name="T12" fmla="*/ 237128183 w 86"/>
                <a:gd name="T13" fmla="*/ 171418337 h 89"/>
                <a:gd name="T14" fmla="*/ 258969517 w 86"/>
                <a:gd name="T15" fmla="*/ 115316956 h 89"/>
                <a:gd name="T16" fmla="*/ 243368816 w 86"/>
                <a:gd name="T17" fmla="*/ 74800664 h 89"/>
                <a:gd name="T18" fmla="*/ 162245878 w 86"/>
                <a:gd name="T19" fmla="*/ 40516291 h 89"/>
                <a:gd name="T20" fmla="*/ 78003505 w 86"/>
                <a:gd name="T21" fmla="*/ 6233683 h 89"/>
                <a:gd name="T22" fmla="*/ 37442036 w 86"/>
                <a:gd name="T23" fmla="*/ 21817008 h 89"/>
                <a:gd name="T24" fmla="*/ 15600701 w 86"/>
                <a:gd name="T25" fmla="*/ 81034347 h 89"/>
                <a:gd name="T26" fmla="*/ 37442036 w 86"/>
                <a:gd name="T27" fmla="*/ 115316956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12" y="37"/>
                  </a:moveTo>
                  <a:cubicBezTo>
                    <a:pt x="10" y="41"/>
                    <a:pt x="2" y="60"/>
                    <a:pt x="2" y="60"/>
                  </a:cubicBezTo>
                  <a:cubicBezTo>
                    <a:pt x="0" y="65"/>
                    <a:pt x="2" y="71"/>
                    <a:pt x="7" y="73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5" y="89"/>
                    <a:pt x="51" y="87"/>
                    <a:pt x="54" y="81"/>
                  </a:cubicBezTo>
                  <a:cubicBezTo>
                    <a:pt x="54" y="81"/>
                    <a:pt x="61" y="63"/>
                    <a:pt x="63" y="58"/>
                  </a:cubicBezTo>
                  <a:cubicBezTo>
                    <a:pt x="65" y="54"/>
                    <a:pt x="76" y="55"/>
                    <a:pt x="76" y="55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6" y="32"/>
                    <a:pt x="83" y="26"/>
                    <a:pt x="78" y="2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0" y="0"/>
                    <a:pt x="14" y="2"/>
                    <a:pt x="12" y="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13" y="32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Freeform 16"/>
            <p:cNvSpPr>
              <a:spLocks/>
            </p:cNvSpPr>
            <p:nvPr/>
          </p:nvSpPr>
          <p:spPr bwMode="auto">
            <a:xfrm>
              <a:off x="1069223" y="3300175"/>
              <a:ext cx="136272" cy="128825"/>
            </a:xfrm>
            <a:custGeom>
              <a:avLst/>
              <a:gdLst>
                <a:gd name="T0" fmla="*/ 34452039 w 77"/>
                <a:gd name="T1" fmla="*/ 118342527 h 73"/>
                <a:gd name="T2" fmla="*/ 34452039 w 77"/>
                <a:gd name="T3" fmla="*/ 196198710 h 73"/>
                <a:gd name="T4" fmla="*/ 65773362 w 77"/>
                <a:gd name="T5" fmla="*/ 227340830 h 73"/>
                <a:gd name="T6" fmla="*/ 178528708 w 77"/>
                <a:gd name="T7" fmla="*/ 227340830 h 73"/>
                <a:gd name="T8" fmla="*/ 209848261 w 77"/>
                <a:gd name="T9" fmla="*/ 196198710 h 73"/>
                <a:gd name="T10" fmla="*/ 209848261 w 77"/>
                <a:gd name="T11" fmla="*/ 118342527 h 73"/>
                <a:gd name="T12" fmla="*/ 241169584 w 77"/>
                <a:gd name="T13" fmla="*/ 93428125 h 73"/>
                <a:gd name="T14" fmla="*/ 241169584 w 77"/>
                <a:gd name="T15" fmla="*/ 31142120 h 73"/>
                <a:gd name="T16" fmla="*/ 209848261 w 77"/>
                <a:gd name="T17" fmla="*/ 0 h 73"/>
                <a:gd name="T18" fmla="*/ 122151035 w 77"/>
                <a:gd name="T19" fmla="*/ 0 h 73"/>
                <a:gd name="T20" fmla="*/ 31321323 w 77"/>
                <a:gd name="T21" fmla="*/ 0 h 73"/>
                <a:gd name="T22" fmla="*/ 0 w 77"/>
                <a:gd name="T23" fmla="*/ 31142120 h 73"/>
                <a:gd name="T24" fmla="*/ 0 w 77"/>
                <a:gd name="T25" fmla="*/ 93428125 h 73"/>
                <a:gd name="T26" fmla="*/ 34452039 w 77"/>
                <a:gd name="T27" fmla="*/ 11834252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73"/>
                <a:gd name="T44" fmla="*/ 77 w 77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73">
                  <a:moveTo>
                    <a:pt x="11" y="38"/>
                  </a:moveTo>
                  <a:cubicBezTo>
                    <a:pt x="11" y="43"/>
                    <a:pt x="11" y="63"/>
                    <a:pt x="11" y="63"/>
                  </a:cubicBezTo>
                  <a:cubicBezTo>
                    <a:pt x="11" y="68"/>
                    <a:pt x="15" y="73"/>
                    <a:pt x="2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2" y="73"/>
                    <a:pt x="67" y="68"/>
                    <a:pt x="67" y="63"/>
                  </a:cubicBezTo>
                  <a:cubicBezTo>
                    <a:pt x="67" y="63"/>
                    <a:pt x="67" y="43"/>
                    <a:pt x="67" y="38"/>
                  </a:cubicBezTo>
                  <a:cubicBezTo>
                    <a:pt x="67" y="33"/>
                    <a:pt x="77" y="30"/>
                    <a:pt x="77" y="3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1" y="33"/>
                    <a:pt x="11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Freeform 17"/>
            <p:cNvSpPr>
              <a:spLocks/>
            </p:cNvSpPr>
            <p:nvPr/>
          </p:nvSpPr>
          <p:spPr bwMode="auto">
            <a:xfrm>
              <a:off x="1249428" y="3243581"/>
              <a:ext cx="152654" cy="157122"/>
            </a:xfrm>
            <a:custGeom>
              <a:avLst/>
              <a:gdLst>
                <a:gd name="T0" fmla="*/ 72468049 w 86"/>
                <a:gd name="T1" fmla="*/ 180767978 h 89"/>
                <a:gd name="T2" fmla="*/ 100824417 w 86"/>
                <a:gd name="T3" fmla="*/ 252452684 h 89"/>
                <a:gd name="T4" fmla="*/ 141785390 w 86"/>
                <a:gd name="T5" fmla="*/ 271151967 h 89"/>
                <a:gd name="T6" fmla="*/ 245762290 w 86"/>
                <a:gd name="T7" fmla="*/ 227517952 h 89"/>
                <a:gd name="T8" fmla="*/ 264666535 w 86"/>
                <a:gd name="T9" fmla="*/ 187001661 h 89"/>
                <a:gd name="T10" fmla="*/ 233157684 w 86"/>
                <a:gd name="T11" fmla="*/ 115316956 h 89"/>
                <a:gd name="T12" fmla="*/ 255214412 w 86"/>
                <a:gd name="T13" fmla="*/ 81034347 h 89"/>
                <a:gd name="T14" fmla="*/ 233157684 w 86"/>
                <a:gd name="T15" fmla="*/ 21817008 h 89"/>
                <a:gd name="T16" fmla="*/ 189047779 w 86"/>
                <a:gd name="T17" fmla="*/ 6233683 h 89"/>
                <a:gd name="T18" fmla="*/ 107127607 w 86"/>
                <a:gd name="T19" fmla="*/ 40516291 h 89"/>
                <a:gd name="T20" fmla="*/ 25205660 w 86"/>
                <a:gd name="T21" fmla="*/ 74800664 h 89"/>
                <a:gd name="T22" fmla="*/ 6301415 w 86"/>
                <a:gd name="T23" fmla="*/ 115316956 h 89"/>
                <a:gd name="T24" fmla="*/ 31507076 w 86"/>
                <a:gd name="T25" fmla="*/ 171418337 h 89"/>
                <a:gd name="T26" fmla="*/ 72468049 w 86"/>
                <a:gd name="T27" fmla="*/ 180767978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23" y="58"/>
                  </a:moveTo>
                  <a:cubicBezTo>
                    <a:pt x="24" y="63"/>
                    <a:pt x="32" y="81"/>
                    <a:pt x="32" y="81"/>
                  </a:cubicBezTo>
                  <a:cubicBezTo>
                    <a:pt x="34" y="87"/>
                    <a:pt x="40" y="89"/>
                    <a:pt x="45" y="8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3" y="71"/>
                    <a:pt x="86" y="65"/>
                    <a:pt x="84" y="60"/>
                  </a:cubicBezTo>
                  <a:cubicBezTo>
                    <a:pt x="84" y="60"/>
                    <a:pt x="76" y="41"/>
                    <a:pt x="74" y="37"/>
                  </a:cubicBezTo>
                  <a:cubicBezTo>
                    <a:pt x="72" y="32"/>
                    <a:pt x="81" y="26"/>
                    <a:pt x="81" y="2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1" y="2"/>
                    <a:pt x="66" y="0"/>
                    <a:pt x="60" y="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6"/>
                    <a:pt x="0" y="32"/>
                    <a:pt x="2" y="37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21" y="54"/>
                    <a:pt x="23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Freeform 18"/>
            <p:cNvSpPr>
              <a:spLocks/>
            </p:cNvSpPr>
            <p:nvPr/>
          </p:nvSpPr>
          <p:spPr bwMode="auto">
            <a:xfrm>
              <a:off x="1412507" y="3127416"/>
              <a:ext cx="162334" cy="162334"/>
            </a:xfrm>
            <a:custGeom>
              <a:avLst/>
              <a:gdLst>
                <a:gd name="T0" fmla="*/ 96516386 w 92"/>
                <a:gd name="T1" fmla="*/ 217942218 h 92"/>
                <a:gd name="T2" fmla="*/ 152558670 w 92"/>
                <a:gd name="T3" fmla="*/ 273984502 h 92"/>
                <a:gd name="T4" fmla="*/ 196147114 w 92"/>
                <a:gd name="T5" fmla="*/ 273984502 h 92"/>
                <a:gd name="T6" fmla="*/ 273984502 w 92"/>
                <a:gd name="T7" fmla="*/ 196147114 h 92"/>
                <a:gd name="T8" fmla="*/ 273984502 w 92"/>
                <a:gd name="T9" fmla="*/ 149446092 h 92"/>
                <a:gd name="T10" fmla="*/ 221056560 w 92"/>
                <a:gd name="T11" fmla="*/ 96516386 h 92"/>
                <a:gd name="T12" fmla="*/ 227283481 w 92"/>
                <a:gd name="T13" fmla="*/ 56042285 h 92"/>
                <a:gd name="T14" fmla="*/ 183693273 w 92"/>
                <a:gd name="T15" fmla="*/ 12453841 h 92"/>
                <a:gd name="T16" fmla="*/ 140106594 w 92"/>
                <a:gd name="T17" fmla="*/ 12453841 h 92"/>
                <a:gd name="T18" fmla="*/ 74723046 w 92"/>
                <a:gd name="T19" fmla="*/ 74723046 h 92"/>
                <a:gd name="T20" fmla="*/ 12453841 w 92"/>
                <a:gd name="T21" fmla="*/ 136992251 h 92"/>
                <a:gd name="T22" fmla="*/ 12453841 w 92"/>
                <a:gd name="T23" fmla="*/ 180580695 h 92"/>
                <a:gd name="T24" fmla="*/ 56042285 w 92"/>
                <a:gd name="T25" fmla="*/ 224169138 h 92"/>
                <a:gd name="T26" fmla="*/ 96516386 w 92"/>
                <a:gd name="T27" fmla="*/ 217942218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31" y="70"/>
                  </a:moveTo>
                  <a:cubicBezTo>
                    <a:pt x="35" y="74"/>
                    <a:pt x="49" y="88"/>
                    <a:pt x="49" y="88"/>
                  </a:cubicBezTo>
                  <a:cubicBezTo>
                    <a:pt x="53" y="92"/>
                    <a:pt x="59" y="92"/>
                    <a:pt x="63" y="88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2" y="59"/>
                    <a:pt x="92" y="52"/>
                    <a:pt x="88" y="48"/>
                  </a:cubicBezTo>
                  <a:cubicBezTo>
                    <a:pt x="88" y="48"/>
                    <a:pt x="74" y="34"/>
                    <a:pt x="71" y="31"/>
                  </a:cubicBezTo>
                  <a:cubicBezTo>
                    <a:pt x="67" y="27"/>
                    <a:pt x="73" y="18"/>
                    <a:pt x="73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49" y="0"/>
                    <a:pt x="45" y="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8"/>
                    <a:pt x="0" y="54"/>
                    <a:pt x="4" y="58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28" y="67"/>
                    <a:pt x="31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Freeform 19"/>
            <p:cNvSpPr>
              <a:spLocks/>
            </p:cNvSpPr>
            <p:nvPr/>
          </p:nvSpPr>
          <p:spPr bwMode="auto">
            <a:xfrm>
              <a:off x="1528673" y="2965081"/>
              <a:ext cx="159356" cy="149675"/>
            </a:xfrm>
            <a:custGeom>
              <a:avLst/>
              <a:gdLst>
                <a:gd name="T0" fmla="*/ 115998774 w 90"/>
                <a:gd name="T1" fmla="*/ 229451775 h 85"/>
                <a:gd name="T2" fmla="*/ 191241365 w 90"/>
                <a:gd name="T3" fmla="*/ 257358239 h 85"/>
                <a:gd name="T4" fmla="*/ 231997547 w 90"/>
                <a:gd name="T5" fmla="*/ 241855430 h 85"/>
                <a:gd name="T6" fmla="*/ 272753730 w 90"/>
                <a:gd name="T7" fmla="*/ 139532318 h 85"/>
                <a:gd name="T8" fmla="*/ 257078411 w 90"/>
                <a:gd name="T9" fmla="*/ 99222199 h 85"/>
                <a:gd name="T10" fmla="*/ 184971592 w 90"/>
                <a:gd name="T11" fmla="*/ 68214821 h 85"/>
                <a:gd name="T12" fmla="*/ 175566046 w 90"/>
                <a:gd name="T13" fmla="*/ 27906464 h 85"/>
                <a:gd name="T14" fmla="*/ 119134546 w 90"/>
                <a:gd name="T15" fmla="*/ 6201828 h 85"/>
                <a:gd name="T16" fmla="*/ 75242591 w 90"/>
                <a:gd name="T17" fmla="*/ 21704636 h 85"/>
                <a:gd name="T18" fmla="*/ 40756182 w 90"/>
                <a:gd name="T19" fmla="*/ 102323113 h 85"/>
                <a:gd name="T20" fmla="*/ 9405545 w 90"/>
                <a:gd name="T21" fmla="*/ 186042503 h 85"/>
                <a:gd name="T22" fmla="*/ 25080864 w 90"/>
                <a:gd name="T23" fmla="*/ 226350861 h 85"/>
                <a:gd name="T24" fmla="*/ 81512365 w 90"/>
                <a:gd name="T25" fmla="*/ 251156411 h 85"/>
                <a:gd name="T26" fmla="*/ 115998774 w 90"/>
                <a:gd name="T27" fmla="*/ 229451775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85"/>
                <a:gd name="T44" fmla="*/ 90 w 90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85">
                  <a:moveTo>
                    <a:pt x="37" y="74"/>
                  </a:moveTo>
                  <a:cubicBezTo>
                    <a:pt x="42" y="76"/>
                    <a:pt x="61" y="83"/>
                    <a:pt x="61" y="83"/>
                  </a:cubicBezTo>
                  <a:cubicBezTo>
                    <a:pt x="66" y="85"/>
                    <a:pt x="72" y="83"/>
                    <a:pt x="74" y="7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0" y="40"/>
                    <a:pt x="87" y="34"/>
                    <a:pt x="82" y="32"/>
                  </a:cubicBezTo>
                  <a:cubicBezTo>
                    <a:pt x="82" y="32"/>
                    <a:pt x="63" y="24"/>
                    <a:pt x="59" y="22"/>
                  </a:cubicBezTo>
                  <a:cubicBezTo>
                    <a:pt x="54" y="20"/>
                    <a:pt x="56" y="9"/>
                    <a:pt x="56" y="9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2" y="0"/>
                    <a:pt x="27" y="2"/>
                    <a:pt x="24" y="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0" y="65"/>
                    <a:pt x="3" y="71"/>
                    <a:pt x="8" y="7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33" y="72"/>
                    <a:pt x="3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Freeform 20"/>
            <p:cNvSpPr>
              <a:spLocks/>
            </p:cNvSpPr>
            <p:nvPr/>
          </p:nvSpPr>
          <p:spPr bwMode="auto">
            <a:xfrm>
              <a:off x="1587500" y="2784876"/>
              <a:ext cx="127336" cy="135527"/>
            </a:xfrm>
            <a:custGeom>
              <a:avLst/>
              <a:gdLst>
                <a:gd name="T0" fmla="*/ 115728970 w 72"/>
                <a:gd name="T1" fmla="*/ 204462721 h 77"/>
                <a:gd name="T2" fmla="*/ 193922117 w 72"/>
                <a:gd name="T3" fmla="*/ 204462721 h 77"/>
                <a:gd name="T4" fmla="*/ 225200790 w 72"/>
                <a:gd name="T5" fmla="*/ 173483360 h 77"/>
                <a:gd name="T6" fmla="*/ 225200790 w 72"/>
                <a:gd name="T7" fmla="*/ 65056480 h 77"/>
                <a:gd name="T8" fmla="*/ 193922117 w 72"/>
                <a:gd name="T9" fmla="*/ 30979360 h 77"/>
                <a:gd name="T10" fmla="*/ 115728970 w 72"/>
                <a:gd name="T11" fmla="*/ 30979360 h 77"/>
                <a:gd name="T12" fmla="*/ 93834252 w 72"/>
                <a:gd name="T13" fmla="*/ 0 h 77"/>
                <a:gd name="T14" fmla="*/ 31278674 w 72"/>
                <a:gd name="T15" fmla="*/ 0 h 77"/>
                <a:gd name="T16" fmla="*/ 0 w 72"/>
                <a:gd name="T17" fmla="*/ 30979360 h 77"/>
                <a:gd name="T18" fmla="*/ 0 w 72"/>
                <a:gd name="T19" fmla="*/ 117720160 h 77"/>
                <a:gd name="T20" fmla="*/ 0 w 72"/>
                <a:gd name="T21" fmla="*/ 207560481 h 77"/>
                <a:gd name="T22" fmla="*/ 31278674 w 72"/>
                <a:gd name="T23" fmla="*/ 238539841 h 77"/>
                <a:gd name="T24" fmla="*/ 93834252 w 72"/>
                <a:gd name="T25" fmla="*/ 238539841 h 77"/>
                <a:gd name="T26" fmla="*/ 115728970 w 72"/>
                <a:gd name="T27" fmla="*/ 204462721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77"/>
                <a:gd name="T44" fmla="*/ 72 w 72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77">
                  <a:moveTo>
                    <a:pt x="37" y="66"/>
                  </a:moveTo>
                  <a:cubicBezTo>
                    <a:pt x="42" y="66"/>
                    <a:pt x="62" y="66"/>
                    <a:pt x="62" y="66"/>
                  </a:cubicBezTo>
                  <a:cubicBezTo>
                    <a:pt x="68" y="66"/>
                    <a:pt x="72" y="62"/>
                    <a:pt x="72" y="56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15"/>
                    <a:pt x="68" y="10"/>
                    <a:pt x="62" y="10"/>
                  </a:cubicBezTo>
                  <a:cubicBezTo>
                    <a:pt x="62" y="10"/>
                    <a:pt x="42" y="10"/>
                    <a:pt x="37" y="10"/>
                  </a:cubicBezTo>
                  <a:cubicBezTo>
                    <a:pt x="32" y="10"/>
                    <a:pt x="30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2"/>
                    <a:pt x="4" y="77"/>
                    <a:pt x="1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2" y="66"/>
                    <a:pt x="37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Freeform 21"/>
            <p:cNvSpPr>
              <a:spLocks/>
            </p:cNvSpPr>
            <p:nvPr/>
          </p:nvSpPr>
          <p:spPr bwMode="auto">
            <a:xfrm>
              <a:off x="1528673" y="2588287"/>
              <a:ext cx="159356" cy="151909"/>
            </a:xfrm>
            <a:custGeom>
              <a:avLst/>
              <a:gdLst>
                <a:gd name="T0" fmla="*/ 184971592 w 90"/>
                <a:gd name="T1" fmla="*/ 199687913 h 86"/>
                <a:gd name="T2" fmla="*/ 257078411 w 90"/>
                <a:gd name="T3" fmla="*/ 168486511 h 86"/>
                <a:gd name="T4" fmla="*/ 272753730 w 90"/>
                <a:gd name="T5" fmla="*/ 127925042 h 86"/>
                <a:gd name="T6" fmla="*/ 231997547 w 90"/>
                <a:gd name="T7" fmla="*/ 24960768 h 86"/>
                <a:gd name="T8" fmla="*/ 191241365 w 90"/>
                <a:gd name="T9" fmla="*/ 6240634 h 86"/>
                <a:gd name="T10" fmla="*/ 115998774 w 90"/>
                <a:gd name="T11" fmla="*/ 37442036 h 86"/>
                <a:gd name="T12" fmla="*/ 81512365 w 90"/>
                <a:gd name="T13" fmla="*/ 15600701 h 86"/>
                <a:gd name="T14" fmla="*/ 25080864 w 90"/>
                <a:gd name="T15" fmla="*/ 40561469 h 86"/>
                <a:gd name="T16" fmla="*/ 9405545 w 90"/>
                <a:gd name="T17" fmla="*/ 81122939 h 86"/>
                <a:gd name="T18" fmla="*/ 40756182 w 90"/>
                <a:gd name="T19" fmla="*/ 162245878 h 86"/>
                <a:gd name="T20" fmla="*/ 75242591 w 90"/>
                <a:gd name="T21" fmla="*/ 243368816 h 86"/>
                <a:gd name="T22" fmla="*/ 119134546 w 90"/>
                <a:gd name="T23" fmla="*/ 262088951 h 86"/>
                <a:gd name="T24" fmla="*/ 175566046 w 90"/>
                <a:gd name="T25" fmla="*/ 237128183 h 86"/>
                <a:gd name="T26" fmla="*/ 184971592 w 90"/>
                <a:gd name="T27" fmla="*/ 199687913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86"/>
                <a:gd name="T44" fmla="*/ 90 w 90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86">
                  <a:moveTo>
                    <a:pt x="59" y="64"/>
                  </a:moveTo>
                  <a:cubicBezTo>
                    <a:pt x="63" y="62"/>
                    <a:pt x="82" y="54"/>
                    <a:pt x="82" y="54"/>
                  </a:cubicBezTo>
                  <a:cubicBezTo>
                    <a:pt x="87" y="52"/>
                    <a:pt x="90" y="46"/>
                    <a:pt x="87" y="41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2" y="3"/>
                    <a:pt x="66" y="0"/>
                    <a:pt x="61" y="2"/>
                  </a:cubicBezTo>
                  <a:cubicBezTo>
                    <a:pt x="61" y="2"/>
                    <a:pt x="42" y="10"/>
                    <a:pt x="37" y="12"/>
                  </a:cubicBezTo>
                  <a:cubicBezTo>
                    <a:pt x="33" y="14"/>
                    <a:pt x="26" y="5"/>
                    <a:pt x="26" y="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5"/>
                    <a:pt x="0" y="21"/>
                    <a:pt x="3" y="26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7" y="84"/>
                    <a:pt x="32" y="86"/>
                    <a:pt x="38" y="84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4" y="65"/>
                    <a:pt x="59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Freeform 22"/>
            <p:cNvSpPr>
              <a:spLocks/>
            </p:cNvSpPr>
            <p:nvPr/>
          </p:nvSpPr>
          <p:spPr bwMode="auto">
            <a:xfrm>
              <a:off x="1412507" y="2415528"/>
              <a:ext cx="162334" cy="162334"/>
            </a:xfrm>
            <a:custGeom>
              <a:avLst/>
              <a:gdLst>
                <a:gd name="T0" fmla="*/ 221056560 w 92"/>
                <a:gd name="T1" fmla="*/ 189920193 h 92"/>
                <a:gd name="T2" fmla="*/ 273984502 w 92"/>
                <a:gd name="T3" fmla="*/ 133879673 h 92"/>
                <a:gd name="T4" fmla="*/ 273984502 w 92"/>
                <a:gd name="T5" fmla="*/ 90289465 h 92"/>
                <a:gd name="T6" fmla="*/ 196147114 w 92"/>
                <a:gd name="T7" fmla="*/ 12453841 h 92"/>
                <a:gd name="T8" fmla="*/ 152558670 w 92"/>
                <a:gd name="T9" fmla="*/ 12453841 h 92"/>
                <a:gd name="T10" fmla="*/ 96516386 w 92"/>
                <a:gd name="T11" fmla="*/ 65383548 h 92"/>
                <a:gd name="T12" fmla="*/ 56042285 w 92"/>
                <a:gd name="T13" fmla="*/ 59156627 h 92"/>
                <a:gd name="T14" fmla="*/ 12453841 w 92"/>
                <a:gd name="T15" fmla="*/ 102745071 h 92"/>
                <a:gd name="T16" fmla="*/ 12453841 w 92"/>
                <a:gd name="T17" fmla="*/ 149446092 h 92"/>
                <a:gd name="T18" fmla="*/ 74723046 w 92"/>
                <a:gd name="T19" fmla="*/ 211715297 h 92"/>
                <a:gd name="T20" fmla="*/ 140106594 w 92"/>
                <a:gd name="T21" fmla="*/ 273984502 h 92"/>
                <a:gd name="T22" fmla="*/ 183693273 w 92"/>
                <a:gd name="T23" fmla="*/ 273984502 h 92"/>
                <a:gd name="T24" fmla="*/ 227283481 w 92"/>
                <a:gd name="T25" fmla="*/ 230396059 h 92"/>
                <a:gd name="T26" fmla="*/ 221056560 w 92"/>
                <a:gd name="T27" fmla="*/ 189920193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71" y="61"/>
                  </a:moveTo>
                  <a:cubicBezTo>
                    <a:pt x="74" y="57"/>
                    <a:pt x="88" y="43"/>
                    <a:pt x="88" y="43"/>
                  </a:cubicBezTo>
                  <a:cubicBezTo>
                    <a:pt x="92" y="39"/>
                    <a:pt x="92" y="33"/>
                    <a:pt x="88" y="29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9" y="0"/>
                    <a:pt x="53" y="0"/>
                    <a:pt x="49" y="4"/>
                  </a:cubicBezTo>
                  <a:cubicBezTo>
                    <a:pt x="49" y="4"/>
                    <a:pt x="35" y="18"/>
                    <a:pt x="31" y="21"/>
                  </a:cubicBezTo>
                  <a:cubicBezTo>
                    <a:pt x="28" y="25"/>
                    <a:pt x="18" y="19"/>
                    <a:pt x="18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7"/>
                    <a:pt x="0" y="44"/>
                    <a:pt x="4" y="4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9" y="92"/>
                    <a:pt x="55" y="92"/>
                    <a:pt x="59" y="8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67" y="64"/>
                    <a:pt x="71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Freeform 23"/>
            <p:cNvSpPr>
              <a:spLocks/>
            </p:cNvSpPr>
            <p:nvPr/>
          </p:nvSpPr>
          <p:spPr bwMode="auto">
            <a:xfrm>
              <a:off x="1249428" y="2304575"/>
              <a:ext cx="152654" cy="157122"/>
            </a:xfrm>
            <a:custGeom>
              <a:avLst/>
              <a:gdLst>
                <a:gd name="T0" fmla="*/ 233157684 w 86"/>
                <a:gd name="T1" fmla="*/ 162068695 h 89"/>
                <a:gd name="T2" fmla="*/ 264666535 w 86"/>
                <a:gd name="T3" fmla="*/ 90383989 h 89"/>
                <a:gd name="T4" fmla="*/ 245762290 w 86"/>
                <a:gd name="T5" fmla="*/ 46749974 h 89"/>
                <a:gd name="T6" fmla="*/ 141785390 w 86"/>
                <a:gd name="T7" fmla="*/ 6233683 h 89"/>
                <a:gd name="T8" fmla="*/ 100824417 w 86"/>
                <a:gd name="T9" fmla="*/ 21817008 h 89"/>
                <a:gd name="T10" fmla="*/ 72468049 w 86"/>
                <a:gd name="T11" fmla="*/ 93499948 h 89"/>
                <a:gd name="T12" fmla="*/ 31507076 w 86"/>
                <a:gd name="T13" fmla="*/ 102851355 h 89"/>
                <a:gd name="T14" fmla="*/ 6301415 w 86"/>
                <a:gd name="T15" fmla="*/ 162068695 h 89"/>
                <a:gd name="T16" fmla="*/ 25205660 w 86"/>
                <a:gd name="T17" fmla="*/ 202584986 h 89"/>
                <a:gd name="T18" fmla="*/ 107127607 w 86"/>
                <a:gd name="T19" fmla="*/ 236869359 h 89"/>
                <a:gd name="T20" fmla="*/ 189047779 w 86"/>
                <a:gd name="T21" fmla="*/ 271151967 h 89"/>
                <a:gd name="T22" fmla="*/ 233157684 w 86"/>
                <a:gd name="T23" fmla="*/ 252452684 h 89"/>
                <a:gd name="T24" fmla="*/ 255214412 w 86"/>
                <a:gd name="T25" fmla="*/ 196351303 h 89"/>
                <a:gd name="T26" fmla="*/ 233157684 w 86"/>
                <a:gd name="T27" fmla="*/ 162068695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74" y="52"/>
                  </a:moveTo>
                  <a:cubicBezTo>
                    <a:pt x="76" y="47"/>
                    <a:pt x="84" y="29"/>
                    <a:pt x="84" y="29"/>
                  </a:cubicBezTo>
                  <a:cubicBezTo>
                    <a:pt x="86" y="23"/>
                    <a:pt x="83" y="18"/>
                    <a:pt x="78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0"/>
                    <a:pt x="34" y="2"/>
                    <a:pt x="32" y="7"/>
                  </a:cubicBezTo>
                  <a:cubicBezTo>
                    <a:pt x="32" y="7"/>
                    <a:pt x="25" y="26"/>
                    <a:pt x="23" y="30"/>
                  </a:cubicBezTo>
                  <a:cubicBezTo>
                    <a:pt x="21" y="35"/>
                    <a:pt x="10" y="33"/>
                    <a:pt x="10" y="3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3" y="63"/>
                    <a:pt x="8" y="65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6" y="89"/>
                    <a:pt x="71" y="86"/>
                    <a:pt x="74" y="8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72" y="56"/>
                    <a:pt x="74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3111501" y="3925888"/>
            <a:ext cx="982663" cy="1065212"/>
            <a:chOff x="560625" y="2276278"/>
            <a:chExt cx="1154211" cy="1152722"/>
          </a:xfrm>
        </p:grpSpPr>
        <p:sp>
          <p:nvSpPr>
            <p:cNvPr id="42001" name="Freeform 6"/>
            <p:cNvSpPr>
              <a:spLocks noEditPoints="1"/>
            </p:cNvSpPr>
            <p:nvPr/>
          </p:nvSpPr>
          <p:spPr bwMode="auto">
            <a:xfrm>
              <a:off x="632856" y="2347020"/>
              <a:ext cx="1011238" cy="1011238"/>
            </a:xfrm>
            <a:custGeom>
              <a:avLst/>
              <a:gdLst>
                <a:gd name="T0" fmla="*/ 1787766246 w 572"/>
                <a:gd name="T1" fmla="*/ 890766552 h 573"/>
                <a:gd name="T2" fmla="*/ 893883123 w 572"/>
                <a:gd name="T3" fmla="*/ 1784646235 h 573"/>
                <a:gd name="T4" fmla="*/ 0 w 572"/>
                <a:gd name="T5" fmla="*/ 890766552 h 573"/>
                <a:gd name="T6" fmla="*/ 893883123 w 572"/>
                <a:gd name="T7" fmla="*/ 0 h 573"/>
                <a:gd name="T8" fmla="*/ 1787766246 w 572"/>
                <a:gd name="T9" fmla="*/ 890766552 h 573"/>
                <a:gd name="T10" fmla="*/ 893883123 w 572"/>
                <a:gd name="T11" fmla="*/ 1641376929 h 573"/>
                <a:gd name="T12" fmla="*/ 1643995428 w 572"/>
                <a:gd name="T13" fmla="*/ 890766552 h 573"/>
                <a:gd name="T14" fmla="*/ 893883123 w 572"/>
                <a:gd name="T15" fmla="*/ 143269306 h 573"/>
                <a:gd name="T16" fmla="*/ 143770818 w 572"/>
                <a:gd name="T17" fmla="*/ 890766552 h 573"/>
                <a:gd name="T18" fmla="*/ 893883123 w 572"/>
                <a:gd name="T19" fmla="*/ 1641376929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2"/>
                <a:gd name="T31" fmla="*/ 0 h 573"/>
                <a:gd name="T32" fmla="*/ 572 w 572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2" h="573">
                  <a:moveTo>
                    <a:pt x="572" y="286"/>
                  </a:moveTo>
                  <a:cubicBezTo>
                    <a:pt x="572" y="444"/>
                    <a:pt x="444" y="573"/>
                    <a:pt x="286" y="573"/>
                  </a:cubicBezTo>
                  <a:cubicBezTo>
                    <a:pt x="128" y="573"/>
                    <a:pt x="0" y="444"/>
                    <a:pt x="0" y="286"/>
                  </a:cubicBezTo>
                  <a:cubicBezTo>
                    <a:pt x="0" y="128"/>
                    <a:pt x="128" y="0"/>
                    <a:pt x="286" y="0"/>
                  </a:cubicBezTo>
                  <a:cubicBezTo>
                    <a:pt x="444" y="0"/>
                    <a:pt x="572" y="128"/>
                    <a:pt x="572" y="286"/>
                  </a:cubicBezTo>
                  <a:close/>
                  <a:moveTo>
                    <a:pt x="286" y="527"/>
                  </a:moveTo>
                  <a:cubicBezTo>
                    <a:pt x="419" y="527"/>
                    <a:pt x="526" y="419"/>
                    <a:pt x="526" y="286"/>
                  </a:cubicBezTo>
                  <a:cubicBezTo>
                    <a:pt x="526" y="154"/>
                    <a:pt x="419" y="46"/>
                    <a:pt x="286" y="46"/>
                  </a:cubicBezTo>
                  <a:cubicBezTo>
                    <a:pt x="153" y="46"/>
                    <a:pt x="46" y="154"/>
                    <a:pt x="46" y="286"/>
                  </a:cubicBezTo>
                  <a:cubicBezTo>
                    <a:pt x="46" y="419"/>
                    <a:pt x="153" y="527"/>
                    <a:pt x="286" y="5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8"/>
            <p:cNvSpPr>
              <a:spLocks/>
            </p:cNvSpPr>
            <p:nvPr/>
          </p:nvSpPr>
          <p:spPr bwMode="auto">
            <a:xfrm>
              <a:off x="1069223" y="2276278"/>
              <a:ext cx="136272" cy="126591"/>
            </a:xfrm>
            <a:custGeom>
              <a:avLst/>
              <a:gdLst>
                <a:gd name="T0" fmla="*/ 209848261 w 77"/>
                <a:gd name="T1" fmla="*/ 108194866 h 72"/>
                <a:gd name="T2" fmla="*/ 209848261 w 77"/>
                <a:gd name="T3" fmla="*/ 30912819 h 72"/>
                <a:gd name="T4" fmla="*/ 178528708 w 77"/>
                <a:gd name="T5" fmla="*/ 0 h 72"/>
                <a:gd name="T6" fmla="*/ 65773362 w 77"/>
                <a:gd name="T7" fmla="*/ 0 h 72"/>
                <a:gd name="T8" fmla="*/ 34452039 w 77"/>
                <a:gd name="T9" fmla="*/ 30912819 h 72"/>
                <a:gd name="T10" fmla="*/ 34452039 w 77"/>
                <a:gd name="T11" fmla="*/ 108194866 h 72"/>
                <a:gd name="T12" fmla="*/ 0 w 77"/>
                <a:gd name="T13" fmla="*/ 132925825 h 72"/>
                <a:gd name="T14" fmla="*/ 0 w 77"/>
                <a:gd name="T15" fmla="*/ 191660532 h 72"/>
                <a:gd name="T16" fmla="*/ 31321323 w 77"/>
                <a:gd name="T17" fmla="*/ 222573351 h 72"/>
                <a:gd name="T18" fmla="*/ 122151035 w 77"/>
                <a:gd name="T19" fmla="*/ 222573351 h 72"/>
                <a:gd name="T20" fmla="*/ 209848261 w 77"/>
                <a:gd name="T21" fmla="*/ 222573351 h 72"/>
                <a:gd name="T22" fmla="*/ 241169584 w 77"/>
                <a:gd name="T23" fmla="*/ 191660532 h 72"/>
                <a:gd name="T24" fmla="*/ 241169584 w 77"/>
                <a:gd name="T25" fmla="*/ 132925825 h 72"/>
                <a:gd name="T26" fmla="*/ 209848261 w 77"/>
                <a:gd name="T27" fmla="*/ 108194866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72"/>
                <a:gd name="T44" fmla="*/ 77 w 77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72">
                  <a:moveTo>
                    <a:pt x="67" y="35"/>
                  </a:moveTo>
                  <a:cubicBezTo>
                    <a:pt x="67" y="30"/>
                    <a:pt x="67" y="10"/>
                    <a:pt x="67" y="10"/>
                  </a:cubicBezTo>
                  <a:cubicBezTo>
                    <a:pt x="67" y="4"/>
                    <a:pt x="62" y="0"/>
                    <a:pt x="5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1" y="4"/>
                    <a:pt x="11" y="10"/>
                  </a:cubicBezTo>
                  <a:cubicBezTo>
                    <a:pt x="11" y="10"/>
                    <a:pt x="11" y="30"/>
                    <a:pt x="11" y="35"/>
                  </a:cubicBezTo>
                  <a:cubicBezTo>
                    <a:pt x="11" y="40"/>
                    <a:pt x="0" y="43"/>
                    <a:pt x="0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5" y="72"/>
                    <a:pt x="10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73" y="72"/>
                    <a:pt x="77" y="68"/>
                    <a:pt x="77" y="62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67" y="40"/>
                    <a:pt x="67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9"/>
            <p:cNvSpPr>
              <a:spLocks/>
            </p:cNvSpPr>
            <p:nvPr/>
          </p:nvSpPr>
          <p:spPr bwMode="auto">
            <a:xfrm>
              <a:off x="874868" y="2304575"/>
              <a:ext cx="151909" cy="157122"/>
            </a:xfrm>
            <a:custGeom>
              <a:avLst/>
              <a:gdLst>
                <a:gd name="T0" fmla="*/ 196566713 w 86"/>
                <a:gd name="T1" fmla="*/ 93499948 h 89"/>
                <a:gd name="T2" fmla="*/ 168486511 w 86"/>
                <a:gd name="T3" fmla="*/ 21817008 h 89"/>
                <a:gd name="T4" fmla="*/ 124803842 w 86"/>
                <a:gd name="T5" fmla="*/ 6233683 h 89"/>
                <a:gd name="T6" fmla="*/ 21841335 w 86"/>
                <a:gd name="T7" fmla="*/ 46749974 h 89"/>
                <a:gd name="T8" fmla="*/ 6240634 w 86"/>
                <a:gd name="T9" fmla="*/ 90383989 h 89"/>
                <a:gd name="T10" fmla="*/ 37442036 w 86"/>
                <a:gd name="T11" fmla="*/ 162068695 h 89"/>
                <a:gd name="T12" fmla="*/ 15600701 w 86"/>
                <a:gd name="T13" fmla="*/ 196351303 h 89"/>
                <a:gd name="T14" fmla="*/ 37442036 w 86"/>
                <a:gd name="T15" fmla="*/ 252452684 h 89"/>
                <a:gd name="T16" fmla="*/ 78003505 w 86"/>
                <a:gd name="T17" fmla="*/ 271151967 h 89"/>
                <a:gd name="T18" fmla="*/ 162245878 w 86"/>
                <a:gd name="T19" fmla="*/ 236869359 h 89"/>
                <a:gd name="T20" fmla="*/ 243368816 w 86"/>
                <a:gd name="T21" fmla="*/ 202584986 h 89"/>
                <a:gd name="T22" fmla="*/ 258969517 w 86"/>
                <a:gd name="T23" fmla="*/ 162068695 h 89"/>
                <a:gd name="T24" fmla="*/ 237128183 w 86"/>
                <a:gd name="T25" fmla="*/ 102851355 h 89"/>
                <a:gd name="T26" fmla="*/ 196566713 w 86"/>
                <a:gd name="T27" fmla="*/ 93499948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63" y="30"/>
                  </a:moveTo>
                  <a:cubicBezTo>
                    <a:pt x="61" y="26"/>
                    <a:pt x="54" y="7"/>
                    <a:pt x="54" y="7"/>
                  </a:cubicBezTo>
                  <a:cubicBezTo>
                    <a:pt x="51" y="2"/>
                    <a:pt x="45" y="0"/>
                    <a:pt x="40" y="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" y="18"/>
                    <a:pt x="0" y="23"/>
                    <a:pt x="2" y="29"/>
                  </a:cubicBezTo>
                  <a:cubicBezTo>
                    <a:pt x="2" y="29"/>
                    <a:pt x="10" y="47"/>
                    <a:pt x="12" y="52"/>
                  </a:cubicBezTo>
                  <a:cubicBezTo>
                    <a:pt x="13" y="56"/>
                    <a:pt x="5" y="63"/>
                    <a:pt x="5" y="63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4" y="86"/>
                    <a:pt x="20" y="89"/>
                    <a:pt x="25" y="8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3" y="63"/>
                    <a:pt x="86" y="57"/>
                    <a:pt x="83" y="52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65" y="35"/>
                    <a:pt x="63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0"/>
            <p:cNvSpPr>
              <a:spLocks/>
            </p:cNvSpPr>
            <p:nvPr/>
          </p:nvSpPr>
          <p:spPr bwMode="auto">
            <a:xfrm>
              <a:off x="699875" y="2415528"/>
              <a:ext cx="163079" cy="162334"/>
            </a:xfrm>
            <a:custGeom>
              <a:avLst/>
              <a:gdLst>
                <a:gd name="T0" fmla="*/ 191667458 w 92"/>
                <a:gd name="T1" fmla="*/ 65383548 h 92"/>
                <a:gd name="T2" fmla="*/ 138251995 w 92"/>
                <a:gd name="T3" fmla="*/ 12453841 h 92"/>
                <a:gd name="T4" fmla="*/ 94263207 w 92"/>
                <a:gd name="T5" fmla="*/ 12453841 h 92"/>
                <a:gd name="T6" fmla="*/ 12567719 w 92"/>
                <a:gd name="T7" fmla="*/ 90289465 h 92"/>
                <a:gd name="T8" fmla="*/ 12567719 w 92"/>
                <a:gd name="T9" fmla="*/ 133879673 h 92"/>
                <a:gd name="T10" fmla="*/ 69125997 w 92"/>
                <a:gd name="T11" fmla="*/ 189920193 h 92"/>
                <a:gd name="T12" fmla="*/ 62842138 w 92"/>
                <a:gd name="T13" fmla="*/ 230396059 h 92"/>
                <a:gd name="T14" fmla="*/ 106830926 w 92"/>
                <a:gd name="T15" fmla="*/ 273984502 h 92"/>
                <a:gd name="T16" fmla="*/ 150821486 w 92"/>
                <a:gd name="T17" fmla="*/ 273984502 h 92"/>
                <a:gd name="T18" fmla="*/ 213663624 w 92"/>
                <a:gd name="T19" fmla="*/ 211715297 h 92"/>
                <a:gd name="T20" fmla="*/ 276505762 w 92"/>
                <a:gd name="T21" fmla="*/ 149446092 h 92"/>
                <a:gd name="T22" fmla="*/ 276505762 w 92"/>
                <a:gd name="T23" fmla="*/ 102745071 h 92"/>
                <a:gd name="T24" fmla="*/ 235658018 w 92"/>
                <a:gd name="T25" fmla="*/ 59156627 h 92"/>
                <a:gd name="T26" fmla="*/ 191667458 w 92"/>
                <a:gd name="T27" fmla="*/ 65383548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61" y="21"/>
                  </a:moveTo>
                  <a:cubicBezTo>
                    <a:pt x="58" y="18"/>
                    <a:pt x="44" y="4"/>
                    <a:pt x="44" y="4"/>
                  </a:cubicBezTo>
                  <a:cubicBezTo>
                    <a:pt x="40" y="0"/>
                    <a:pt x="33" y="0"/>
                    <a:pt x="30" y="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33"/>
                    <a:pt x="0" y="39"/>
                    <a:pt x="4" y="43"/>
                  </a:cubicBezTo>
                  <a:cubicBezTo>
                    <a:pt x="4" y="43"/>
                    <a:pt x="19" y="57"/>
                    <a:pt x="22" y="61"/>
                  </a:cubicBezTo>
                  <a:cubicBezTo>
                    <a:pt x="25" y="64"/>
                    <a:pt x="20" y="74"/>
                    <a:pt x="20" y="74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8" y="92"/>
                    <a:pt x="44" y="92"/>
                    <a:pt x="48" y="8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2" y="44"/>
                    <a:pt x="92" y="37"/>
                    <a:pt x="88" y="33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65" y="25"/>
                    <a:pt x="61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11"/>
            <p:cNvSpPr>
              <a:spLocks/>
            </p:cNvSpPr>
            <p:nvPr/>
          </p:nvSpPr>
          <p:spPr bwMode="auto">
            <a:xfrm>
              <a:off x="588922" y="2588287"/>
              <a:ext cx="157122" cy="151909"/>
            </a:xfrm>
            <a:custGeom>
              <a:avLst/>
              <a:gdLst>
                <a:gd name="T0" fmla="*/ 162068695 w 89"/>
                <a:gd name="T1" fmla="*/ 37442036 h 86"/>
                <a:gd name="T2" fmla="*/ 90383989 w 89"/>
                <a:gd name="T3" fmla="*/ 6240634 h 86"/>
                <a:gd name="T4" fmla="*/ 49867698 w 89"/>
                <a:gd name="T5" fmla="*/ 24960768 h 86"/>
                <a:gd name="T6" fmla="*/ 6233683 w 89"/>
                <a:gd name="T7" fmla="*/ 127925042 h 86"/>
                <a:gd name="T8" fmla="*/ 24932966 w 89"/>
                <a:gd name="T9" fmla="*/ 168486511 h 86"/>
                <a:gd name="T10" fmla="*/ 96617672 w 89"/>
                <a:gd name="T11" fmla="*/ 199687913 h 86"/>
                <a:gd name="T12" fmla="*/ 105967314 w 89"/>
                <a:gd name="T13" fmla="*/ 237128183 h 86"/>
                <a:gd name="T14" fmla="*/ 162068695 w 89"/>
                <a:gd name="T15" fmla="*/ 262088951 h 86"/>
                <a:gd name="T16" fmla="*/ 202584986 w 89"/>
                <a:gd name="T17" fmla="*/ 243368816 h 86"/>
                <a:gd name="T18" fmla="*/ 236869359 w 89"/>
                <a:gd name="T19" fmla="*/ 162245878 h 86"/>
                <a:gd name="T20" fmla="*/ 271151967 w 89"/>
                <a:gd name="T21" fmla="*/ 81122939 h 86"/>
                <a:gd name="T22" fmla="*/ 255568643 w 89"/>
                <a:gd name="T23" fmla="*/ 40561469 h 86"/>
                <a:gd name="T24" fmla="*/ 196351303 w 89"/>
                <a:gd name="T25" fmla="*/ 15600701 h 86"/>
                <a:gd name="T26" fmla="*/ 162068695 w 89"/>
                <a:gd name="T27" fmla="*/ 37442036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86"/>
                <a:gd name="T44" fmla="*/ 89 w 89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86">
                  <a:moveTo>
                    <a:pt x="52" y="12"/>
                  </a:moveTo>
                  <a:cubicBezTo>
                    <a:pt x="48" y="10"/>
                    <a:pt x="29" y="2"/>
                    <a:pt x="29" y="2"/>
                  </a:cubicBezTo>
                  <a:cubicBezTo>
                    <a:pt x="24" y="0"/>
                    <a:pt x="18" y="3"/>
                    <a:pt x="16" y="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6"/>
                    <a:pt x="3" y="52"/>
                    <a:pt x="8" y="54"/>
                  </a:cubicBezTo>
                  <a:cubicBezTo>
                    <a:pt x="8" y="54"/>
                    <a:pt x="26" y="62"/>
                    <a:pt x="31" y="64"/>
                  </a:cubicBezTo>
                  <a:cubicBezTo>
                    <a:pt x="35" y="65"/>
                    <a:pt x="34" y="76"/>
                    <a:pt x="34" y="7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7" y="86"/>
                    <a:pt x="63" y="84"/>
                    <a:pt x="65" y="7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9" y="21"/>
                    <a:pt x="87" y="15"/>
                    <a:pt x="82" y="1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57" y="14"/>
                    <a:pt x="5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Freeform 12"/>
            <p:cNvSpPr>
              <a:spLocks/>
            </p:cNvSpPr>
            <p:nvPr/>
          </p:nvSpPr>
          <p:spPr bwMode="auto">
            <a:xfrm>
              <a:off x="560625" y="2784876"/>
              <a:ext cx="128825" cy="135527"/>
            </a:xfrm>
            <a:custGeom>
              <a:avLst/>
              <a:gdLst>
                <a:gd name="T0" fmla="*/ 108998303 w 73"/>
                <a:gd name="T1" fmla="*/ 30979360 h 77"/>
                <a:gd name="T2" fmla="*/ 31142120 w 73"/>
                <a:gd name="T3" fmla="*/ 30979360 h 77"/>
                <a:gd name="T4" fmla="*/ 0 w 73"/>
                <a:gd name="T5" fmla="*/ 65056480 h 77"/>
                <a:gd name="T6" fmla="*/ 0 w 73"/>
                <a:gd name="T7" fmla="*/ 173483360 h 77"/>
                <a:gd name="T8" fmla="*/ 31142120 w 73"/>
                <a:gd name="T9" fmla="*/ 204462721 h 77"/>
                <a:gd name="T10" fmla="*/ 108998303 w 73"/>
                <a:gd name="T11" fmla="*/ 204462721 h 77"/>
                <a:gd name="T12" fmla="*/ 133912705 w 73"/>
                <a:gd name="T13" fmla="*/ 238539841 h 77"/>
                <a:gd name="T14" fmla="*/ 196198710 w 73"/>
                <a:gd name="T15" fmla="*/ 238539841 h 77"/>
                <a:gd name="T16" fmla="*/ 227340830 w 73"/>
                <a:gd name="T17" fmla="*/ 207560481 h 77"/>
                <a:gd name="T18" fmla="*/ 227340830 w 73"/>
                <a:gd name="T19" fmla="*/ 117720160 h 77"/>
                <a:gd name="T20" fmla="*/ 227340830 w 73"/>
                <a:gd name="T21" fmla="*/ 30979360 h 77"/>
                <a:gd name="T22" fmla="*/ 196198710 w 73"/>
                <a:gd name="T23" fmla="*/ 0 h 77"/>
                <a:gd name="T24" fmla="*/ 133912705 w 73"/>
                <a:gd name="T25" fmla="*/ 0 h 77"/>
                <a:gd name="T26" fmla="*/ 108998303 w 73"/>
                <a:gd name="T27" fmla="*/ 30979360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77"/>
                <a:gd name="T44" fmla="*/ 73 w 73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77">
                  <a:moveTo>
                    <a:pt x="35" y="10"/>
                  </a:moveTo>
                  <a:cubicBezTo>
                    <a:pt x="30" y="10"/>
                    <a:pt x="10" y="10"/>
                    <a:pt x="10" y="10"/>
                  </a:cubicBezTo>
                  <a:cubicBezTo>
                    <a:pt x="5" y="10"/>
                    <a:pt x="0" y="15"/>
                    <a:pt x="0" y="2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6"/>
                    <a:pt x="10" y="66"/>
                  </a:cubicBezTo>
                  <a:cubicBezTo>
                    <a:pt x="10" y="66"/>
                    <a:pt x="30" y="66"/>
                    <a:pt x="35" y="66"/>
                  </a:cubicBezTo>
                  <a:cubicBezTo>
                    <a:pt x="40" y="66"/>
                    <a:pt x="43" y="77"/>
                    <a:pt x="4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8" y="77"/>
                    <a:pt x="73" y="72"/>
                    <a:pt x="73" y="67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68" y="0"/>
                    <a:pt x="6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0" y="10"/>
                    <a:pt x="3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13"/>
            <p:cNvSpPr>
              <a:spLocks/>
            </p:cNvSpPr>
            <p:nvPr/>
          </p:nvSpPr>
          <p:spPr bwMode="auto">
            <a:xfrm>
              <a:off x="588922" y="2965081"/>
              <a:ext cx="157122" cy="149675"/>
            </a:xfrm>
            <a:custGeom>
              <a:avLst/>
              <a:gdLst>
                <a:gd name="T0" fmla="*/ 96617672 w 89"/>
                <a:gd name="T1" fmla="*/ 68214821 h 85"/>
                <a:gd name="T2" fmla="*/ 24932966 w 89"/>
                <a:gd name="T3" fmla="*/ 99222199 h 85"/>
                <a:gd name="T4" fmla="*/ 6233683 w 89"/>
                <a:gd name="T5" fmla="*/ 139532318 h 85"/>
                <a:gd name="T6" fmla="*/ 49867698 w 89"/>
                <a:gd name="T7" fmla="*/ 241855430 h 85"/>
                <a:gd name="T8" fmla="*/ 90383989 w 89"/>
                <a:gd name="T9" fmla="*/ 257358239 h 85"/>
                <a:gd name="T10" fmla="*/ 162068695 w 89"/>
                <a:gd name="T11" fmla="*/ 229451775 h 85"/>
                <a:gd name="T12" fmla="*/ 196351303 w 89"/>
                <a:gd name="T13" fmla="*/ 251156411 h 85"/>
                <a:gd name="T14" fmla="*/ 255568643 w 89"/>
                <a:gd name="T15" fmla="*/ 226350861 h 85"/>
                <a:gd name="T16" fmla="*/ 271151967 w 89"/>
                <a:gd name="T17" fmla="*/ 186042503 h 85"/>
                <a:gd name="T18" fmla="*/ 236869359 w 89"/>
                <a:gd name="T19" fmla="*/ 102323113 h 85"/>
                <a:gd name="T20" fmla="*/ 202584986 w 89"/>
                <a:gd name="T21" fmla="*/ 21704636 h 85"/>
                <a:gd name="T22" fmla="*/ 162068695 w 89"/>
                <a:gd name="T23" fmla="*/ 6201828 h 85"/>
                <a:gd name="T24" fmla="*/ 105967314 w 89"/>
                <a:gd name="T25" fmla="*/ 27906464 h 85"/>
                <a:gd name="T26" fmla="*/ 96617672 w 89"/>
                <a:gd name="T27" fmla="*/ 68214821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85"/>
                <a:gd name="T44" fmla="*/ 89 w 89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85">
                  <a:moveTo>
                    <a:pt x="31" y="22"/>
                  </a:moveTo>
                  <a:cubicBezTo>
                    <a:pt x="26" y="24"/>
                    <a:pt x="8" y="32"/>
                    <a:pt x="8" y="32"/>
                  </a:cubicBezTo>
                  <a:cubicBezTo>
                    <a:pt x="3" y="34"/>
                    <a:pt x="0" y="40"/>
                    <a:pt x="2" y="45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8" y="83"/>
                    <a:pt x="24" y="85"/>
                    <a:pt x="29" y="83"/>
                  </a:cubicBezTo>
                  <a:cubicBezTo>
                    <a:pt x="29" y="83"/>
                    <a:pt x="48" y="76"/>
                    <a:pt x="52" y="74"/>
                  </a:cubicBezTo>
                  <a:cubicBezTo>
                    <a:pt x="57" y="72"/>
                    <a:pt x="63" y="81"/>
                    <a:pt x="63" y="81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7" y="71"/>
                    <a:pt x="89" y="65"/>
                    <a:pt x="87" y="60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2"/>
                    <a:pt x="57" y="0"/>
                    <a:pt x="52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20"/>
                    <a:pt x="31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Freeform 14"/>
            <p:cNvSpPr>
              <a:spLocks/>
            </p:cNvSpPr>
            <p:nvPr/>
          </p:nvSpPr>
          <p:spPr bwMode="auto">
            <a:xfrm>
              <a:off x="699875" y="3127416"/>
              <a:ext cx="163079" cy="162334"/>
            </a:xfrm>
            <a:custGeom>
              <a:avLst/>
              <a:gdLst>
                <a:gd name="T0" fmla="*/ 69125997 w 92"/>
                <a:gd name="T1" fmla="*/ 96516386 h 92"/>
                <a:gd name="T2" fmla="*/ 12567719 w 92"/>
                <a:gd name="T3" fmla="*/ 149446092 h 92"/>
                <a:gd name="T4" fmla="*/ 12567719 w 92"/>
                <a:gd name="T5" fmla="*/ 196147114 h 92"/>
                <a:gd name="T6" fmla="*/ 94263207 w 92"/>
                <a:gd name="T7" fmla="*/ 273984502 h 92"/>
                <a:gd name="T8" fmla="*/ 138251995 w 92"/>
                <a:gd name="T9" fmla="*/ 273984502 h 92"/>
                <a:gd name="T10" fmla="*/ 194810274 w 92"/>
                <a:gd name="T11" fmla="*/ 217942218 h 92"/>
                <a:gd name="T12" fmla="*/ 235658018 w 92"/>
                <a:gd name="T13" fmla="*/ 224169138 h 92"/>
                <a:gd name="T14" fmla="*/ 276505762 w 92"/>
                <a:gd name="T15" fmla="*/ 180580695 h 92"/>
                <a:gd name="T16" fmla="*/ 276505762 w 92"/>
                <a:gd name="T17" fmla="*/ 136992251 h 92"/>
                <a:gd name="T18" fmla="*/ 213663624 w 92"/>
                <a:gd name="T19" fmla="*/ 74723046 h 92"/>
                <a:gd name="T20" fmla="*/ 150821486 w 92"/>
                <a:gd name="T21" fmla="*/ 12453841 h 92"/>
                <a:gd name="T22" fmla="*/ 106830926 w 92"/>
                <a:gd name="T23" fmla="*/ 12453841 h 92"/>
                <a:gd name="T24" fmla="*/ 62842138 w 92"/>
                <a:gd name="T25" fmla="*/ 56042285 h 92"/>
                <a:gd name="T26" fmla="*/ 69125997 w 92"/>
                <a:gd name="T27" fmla="*/ 96516386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22" y="31"/>
                  </a:moveTo>
                  <a:cubicBezTo>
                    <a:pt x="19" y="34"/>
                    <a:pt x="4" y="48"/>
                    <a:pt x="4" y="48"/>
                  </a:cubicBezTo>
                  <a:cubicBezTo>
                    <a:pt x="0" y="52"/>
                    <a:pt x="0" y="59"/>
                    <a:pt x="4" y="63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3" y="92"/>
                    <a:pt x="40" y="92"/>
                    <a:pt x="44" y="88"/>
                  </a:cubicBezTo>
                  <a:cubicBezTo>
                    <a:pt x="44" y="88"/>
                    <a:pt x="58" y="74"/>
                    <a:pt x="62" y="70"/>
                  </a:cubicBezTo>
                  <a:cubicBezTo>
                    <a:pt x="65" y="67"/>
                    <a:pt x="75" y="72"/>
                    <a:pt x="75" y="72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92" y="54"/>
                    <a:pt x="92" y="48"/>
                    <a:pt x="88" y="4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4" y="0"/>
                    <a:pt x="38" y="0"/>
                    <a:pt x="34" y="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6" y="27"/>
                    <a:pt x="22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Freeform 15"/>
            <p:cNvSpPr>
              <a:spLocks/>
            </p:cNvSpPr>
            <p:nvPr/>
          </p:nvSpPr>
          <p:spPr bwMode="auto">
            <a:xfrm>
              <a:off x="874868" y="3243581"/>
              <a:ext cx="151909" cy="157122"/>
            </a:xfrm>
            <a:custGeom>
              <a:avLst/>
              <a:gdLst>
                <a:gd name="T0" fmla="*/ 37442036 w 86"/>
                <a:gd name="T1" fmla="*/ 115316956 h 89"/>
                <a:gd name="T2" fmla="*/ 6240634 w 86"/>
                <a:gd name="T3" fmla="*/ 187001661 h 89"/>
                <a:gd name="T4" fmla="*/ 21841335 w 86"/>
                <a:gd name="T5" fmla="*/ 227517952 h 89"/>
                <a:gd name="T6" fmla="*/ 124803842 w 86"/>
                <a:gd name="T7" fmla="*/ 271151967 h 89"/>
                <a:gd name="T8" fmla="*/ 168486511 w 86"/>
                <a:gd name="T9" fmla="*/ 252452684 h 89"/>
                <a:gd name="T10" fmla="*/ 196566713 w 86"/>
                <a:gd name="T11" fmla="*/ 180767978 h 89"/>
                <a:gd name="T12" fmla="*/ 237128183 w 86"/>
                <a:gd name="T13" fmla="*/ 171418337 h 89"/>
                <a:gd name="T14" fmla="*/ 258969517 w 86"/>
                <a:gd name="T15" fmla="*/ 115316956 h 89"/>
                <a:gd name="T16" fmla="*/ 243368816 w 86"/>
                <a:gd name="T17" fmla="*/ 74800664 h 89"/>
                <a:gd name="T18" fmla="*/ 162245878 w 86"/>
                <a:gd name="T19" fmla="*/ 40516291 h 89"/>
                <a:gd name="T20" fmla="*/ 78003505 w 86"/>
                <a:gd name="T21" fmla="*/ 6233683 h 89"/>
                <a:gd name="T22" fmla="*/ 37442036 w 86"/>
                <a:gd name="T23" fmla="*/ 21817008 h 89"/>
                <a:gd name="T24" fmla="*/ 15600701 w 86"/>
                <a:gd name="T25" fmla="*/ 81034347 h 89"/>
                <a:gd name="T26" fmla="*/ 37442036 w 86"/>
                <a:gd name="T27" fmla="*/ 115316956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12" y="37"/>
                  </a:moveTo>
                  <a:cubicBezTo>
                    <a:pt x="10" y="41"/>
                    <a:pt x="2" y="60"/>
                    <a:pt x="2" y="60"/>
                  </a:cubicBezTo>
                  <a:cubicBezTo>
                    <a:pt x="0" y="65"/>
                    <a:pt x="2" y="71"/>
                    <a:pt x="7" y="73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5" y="89"/>
                    <a:pt x="51" y="87"/>
                    <a:pt x="54" y="81"/>
                  </a:cubicBezTo>
                  <a:cubicBezTo>
                    <a:pt x="54" y="81"/>
                    <a:pt x="61" y="63"/>
                    <a:pt x="63" y="58"/>
                  </a:cubicBezTo>
                  <a:cubicBezTo>
                    <a:pt x="65" y="54"/>
                    <a:pt x="76" y="55"/>
                    <a:pt x="76" y="55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6" y="32"/>
                    <a:pt x="83" y="26"/>
                    <a:pt x="78" y="2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0" y="0"/>
                    <a:pt x="14" y="2"/>
                    <a:pt x="12" y="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13" y="32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16"/>
            <p:cNvSpPr>
              <a:spLocks/>
            </p:cNvSpPr>
            <p:nvPr/>
          </p:nvSpPr>
          <p:spPr bwMode="auto">
            <a:xfrm>
              <a:off x="1069223" y="3300175"/>
              <a:ext cx="136272" cy="128825"/>
            </a:xfrm>
            <a:custGeom>
              <a:avLst/>
              <a:gdLst>
                <a:gd name="T0" fmla="*/ 34452039 w 77"/>
                <a:gd name="T1" fmla="*/ 118342527 h 73"/>
                <a:gd name="T2" fmla="*/ 34452039 w 77"/>
                <a:gd name="T3" fmla="*/ 196198710 h 73"/>
                <a:gd name="T4" fmla="*/ 65773362 w 77"/>
                <a:gd name="T5" fmla="*/ 227340830 h 73"/>
                <a:gd name="T6" fmla="*/ 178528708 w 77"/>
                <a:gd name="T7" fmla="*/ 227340830 h 73"/>
                <a:gd name="T8" fmla="*/ 209848261 w 77"/>
                <a:gd name="T9" fmla="*/ 196198710 h 73"/>
                <a:gd name="T10" fmla="*/ 209848261 w 77"/>
                <a:gd name="T11" fmla="*/ 118342527 h 73"/>
                <a:gd name="T12" fmla="*/ 241169584 w 77"/>
                <a:gd name="T13" fmla="*/ 93428125 h 73"/>
                <a:gd name="T14" fmla="*/ 241169584 w 77"/>
                <a:gd name="T15" fmla="*/ 31142120 h 73"/>
                <a:gd name="T16" fmla="*/ 209848261 w 77"/>
                <a:gd name="T17" fmla="*/ 0 h 73"/>
                <a:gd name="T18" fmla="*/ 122151035 w 77"/>
                <a:gd name="T19" fmla="*/ 0 h 73"/>
                <a:gd name="T20" fmla="*/ 31321323 w 77"/>
                <a:gd name="T21" fmla="*/ 0 h 73"/>
                <a:gd name="T22" fmla="*/ 0 w 77"/>
                <a:gd name="T23" fmla="*/ 31142120 h 73"/>
                <a:gd name="T24" fmla="*/ 0 w 77"/>
                <a:gd name="T25" fmla="*/ 93428125 h 73"/>
                <a:gd name="T26" fmla="*/ 34452039 w 77"/>
                <a:gd name="T27" fmla="*/ 11834252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73"/>
                <a:gd name="T44" fmla="*/ 77 w 77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73">
                  <a:moveTo>
                    <a:pt x="11" y="38"/>
                  </a:moveTo>
                  <a:cubicBezTo>
                    <a:pt x="11" y="43"/>
                    <a:pt x="11" y="63"/>
                    <a:pt x="11" y="63"/>
                  </a:cubicBezTo>
                  <a:cubicBezTo>
                    <a:pt x="11" y="68"/>
                    <a:pt x="15" y="73"/>
                    <a:pt x="2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2" y="73"/>
                    <a:pt x="67" y="68"/>
                    <a:pt x="67" y="63"/>
                  </a:cubicBezTo>
                  <a:cubicBezTo>
                    <a:pt x="67" y="63"/>
                    <a:pt x="67" y="43"/>
                    <a:pt x="67" y="38"/>
                  </a:cubicBezTo>
                  <a:cubicBezTo>
                    <a:pt x="67" y="33"/>
                    <a:pt x="77" y="30"/>
                    <a:pt x="77" y="3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1" y="33"/>
                    <a:pt x="11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Freeform 17"/>
            <p:cNvSpPr>
              <a:spLocks/>
            </p:cNvSpPr>
            <p:nvPr/>
          </p:nvSpPr>
          <p:spPr bwMode="auto">
            <a:xfrm>
              <a:off x="1249428" y="3243581"/>
              <a:ext cx="152654" cy="157122"/>
            </a:xfrm>
            <a:custGeom>
              <a:avLst/>
              <a:gdLst>
                <a:gd name="T0" fmla="*/ 72468049 w 86"/>
                <a:gd name="T1" fmla="*/ 180767978 h 89"/>
                <a:gd name="T2" fmla="*/ 100824417 w 86"/>
                <a:gd name="T3" fmla="*/ 252452684 h 89"/>
                <a:gd name="T4" fmla="*/ 141785390 w 86"/>
                <a:gd name="T5" fmla="*/ 271151967 h 89"/>
                <a:gd name="T6" fmla="*/ 245762290 w 86"/>
                <a:gd name="T7" fmla="*/ 227517952 h 89"/>
                <a:gd name="T8" fmla="*/ 264666535 w 86"/>
                <a:gd name="T9" fmla="*/ 187001661 h 89"/>
                <a:gd name="T10" fmla="*/ 233157684 w 86"/>
                <a:gd name="T11" fmla="*/ 115316956 h 89"/>
                <a:gd name="T12" fmla="*/ 255214412 w 86"/>
                <a:gd name="T13" fmla="*/ 81034347 h 89"/>
                <a:gd name="T14" fmla="*/ 233157684 w 86"/>
                <a:gd name="T15" fmla="*/ 21817008 h 89"/>
                <a:gd name="T16" fmla="*/ 189047779 w 86"/>
                <a:gd name="T17" fmla="*/ 6233683 h 89"/>
                <a:gd name="T18" fmla="*/ 107127607 w 86"/>
                <a:gd name="T19" fmla="*/ 40516291 h 89"/>
                <a:gd name="T20" fmla="*/ 25205660 w 86"/>
                <a:gd name="T21" fmla="*/ 74800664 h 89"/>
                <a:gd name="T22" fmla="*/ 6301415 w 86"/>
                <a:gd name="T23" fmla="*/ 115316956 h 89"/>
                <a:gd name="T24" fmla="*/ 31507076 w 86"/>
                <a:gd name="T25" fmla="*/ 171418337 h 89"/>
                <a:gd name="T26" fmla="*/ 72468049 w 86"/>
                <a:gd name="T27" fmla="*/ 180767978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23" y="58"/>
                  </a:moveTo>
                  <a:cubicBezTo>
                    <a:pt x="24" y="63"/>
                    <a:pt x="32" y="81"/>
                    <a:pt x="32" y="81"/>
                  </a:cubicBezTo>
                  <a:cubicBezTo>
                    <a:pt x="34" y="87"/>
                    <a:pt x="40" y="89"/>
                    <a:pt x="45" y="8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3" y="71"/>
                    <a:pt x="86" y="65"/>
                    <a:pt x="84" y="60"/>
                  </a:cubicBezTo>
                  <a:cubicBezTo>
                    <a:pt x="84" y="60"/>
                    <a:pt x="76" y="41"/>
                    <a:pt x="74" y="37"/>
                  </a:cubicBezTo>
                  <a:cubicBezTo>
                    <a:pt x="72" y="32"/>
                    <a:pt x="81" y="26"/>
                    <a:pt x="81" y="2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1" y="2"/>
                    <a:pt x="66" y="0"/>
                    <a:pt x="60" y="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6"/>
                    <a:pt x="0" y="32"/>
                    <a:pt x="2" y="37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21" y="54"/>
                    <a:pt x="23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Freeform 18"/>
            <p:cNvSpPr>
              <a:spLocks/>
            </p:cNvSpPr>
            <p:nvPr/>
          </p:nvSpPr>
          <p:spPr bwMode="auto">
            <a:xfrm>
              <a:off x="1412507" y="3127416"/>
              <a:ext cx="162334" cy="162334"/>
            </a:xfrm>
            <a:custGeom>
              <a:avLst/>
              <a:gdLst>
                <a:gd name="T0" fmla="*/ 96516386 w 92"/>
                <a:gd name="T1" fmla="*/ 217942218 h 92"/>
                <a:gd name="T2" fmla="*/ 152558670 w 92"/>
                <a:gd name="T3" fmla="*/ 273984502 h 92"/>
                <a:gd name="T4" fmla="*/ 196147114 w 92"/>
                <a:gd name="T5" fmla="*/ 273984502 h 92"/>
                <a:gd name="T6" fmla="*/ 273984502 w 92"/>
                <a:gd name="T7" fmla="*/ 196147114 h 92"/>
                <a:gd name="T8" fmla="*/ 273984502 w 92"/>
                <a:gd name="T9" fmla="*/ 149446092 h 92"/>
                <a:gd name="T10" fmla="*/ 221056560 w 92"/>
                <a:gd name="T11" fmla="*/ 96516386 h 92"/>
                <a:gd name="T12" fmla="*/ 227283481 w 92"/>
                <a:gd name="T13" fmla="*/ 56042285 h 92"/>
                <a:gd name="T14" fmla="*/ 183693273 w 92"/>
                <a:gd name="T15" fmla="*/ 12453841 h 92"/>
                <a:gd name="T16" fmla="*/ 140106594 w 92"/>
                <a:gd name="T17" fmla="*/ 12453841 h 92"/>
                <a:gd name="T18" fmla="*/ 74723046 w 92"/>
                <a:gd name="T19" fmla="*/ 74723046 h 92"/>
                <a:gd name="T20" fmla="*/ 12453841 w 92"/>
                <a:gd name="T21" fmla="*/ 136992251 h 92"/>
                <a:gd name="T22" fmla="*/ 12453841 w 92"/>
                <a:gd name="T23" fmla="*/ 180580695 h 92"/>
                <a:gd name="T24" fmla="*/ 56042285 w 92"/>
                <a:gd name="T25" fmla="*/ 224169138 h 92"/>
                <a:gd name="T26" fmla="*/ 96516386 w 92"/>
                <a:gd name="T27" fmla="*/ 217942218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31" y="70"/>
                  </a:moveTo>
                  <a:cubicBezTo>
                    <a:pt x="35" y="74"/>
                    <a:pt x="49" y="88"/>
                    <a:pt x="49" y="88"/>
                  </a:cubicBezTo>
                  <a:cubicBezTo>
                    <a:pt x="53" y="92"/>
                    <a:pt x="59" y="92"/>
                    <a:pt x="63" y="88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2" y="59"/>
                    <a:pt x="92" y="52"/>
                    <a:pt x="88" y="48"/>
                  </a:cubicBezTo>
                  <a:cubicBezTo>
                    <a:pt x="88" y="48"/>
                    <a:pt x="74" y="34"/>
                    <a:pt x="71" y="31"/>
                  </a:cubicBezTo>
                  <a:cubicBezTo>
                    <a:pt x="67" y="27"/>
                    <a:pt x="73" y="18"/>
                    <a:pt x="73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49" y="0"/>
                    <a:pt x="45" y="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8"/>
                    <a:pt x="0" y="54"/>
                    <a:pt x="4" y="58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28" y="67"/>
                    <a:pt x="31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19"/>
            <p:cNvSpPr>
              <a:spLocks/>
            </p:cNvSpPr>
            <p:nvPr/>
          </p:nvSpPr>
          <p:spPr bwMode="auto">
            <a:xfrm>
              <a:off x="1528673" y="2965081"/>
              <a:ext cx="159356" cy="149675"/>
            </a:xfrm>
            <a:custGeom>
              <a:avLst/>
              <a:gdLst>
                <a:gd name="T0" fmla="*/ 115998774 w 90"/>
                <a:gd name="T1" fmla="*/ 229451775 h 85"/>
                <a:gd name="T2" fmla="*/ 191241365 w 90"/>
                <a:gd name="T3" fmla="*/ 257358239 h 85"/>
                <a:gd name="T4" fmla="*/ 231997547 w 90"/>
                <a:gd name="T5" fmla="*/ 241855430 h 85"/>
                <a:gd name="T6" fmla="*/ 272753730 w 90"/>
                <a:gd name="T7" fmla="*/ 139532318 h 85"/>
                <a:gd name="T8" fmla="*/ 257078411 w 90"/>
                <a:gd name="T9" fmla="*/ 99222199 h 85"/>
                <a:gd name="T10" fmla="*/ 184971592 w 90"/>
                <a:gd name="T11" fmla="*/ 68214821 h 85"/>
                <a:gd name="T12" fmla="*/ 175566046 w 90"/>
                <a:gd name="T13" fmla="*/ 27906464 h 85"/>
                <a:gd name="T14" fmla="*/ 119134546 w 90"/>
                <a:gd name="T15" fmla="*/ 6201828 h 85"/>
                <a:gd name="T16" fmla="*/ 75242591 w 90"/>
                <a:gd name="T17" fmla="*/ 21704636 h 85"/>
                <a:gd name="T18" fmla="*/ 40756182 w 90"/>
                <a:gd name="T19" fmla="*/ 102323113 h 85"/>
                <a:gd name="T20" fmla="*/ 9405545 w 90"/>
                <a:gd name="T21" fmla="*/ 186042503 h 85"/>
                <a:gd name="T22" fmla="*/ 25080864 w 90"/>
                <a:gd name="T23" fmla="*/ 226350861 h 85"/>
                <a:gd name="T24" fmla="*/ 81512365 w 90"/>
                <a:gd name="T25" fmla="*/ 251156411 h 85"/>
                <a:gd name="T26" fmla="*/ 115998774 w 90"/>
                <a:gd name="T27" fmla="*/ 229451775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85"/>
                <a:gd name="T44" fmla="*/ 90 w 90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85">
                  <a:moveTo>
                    <a:pt x="37" y="74"/>
                  </a:moveTo>
                  <a:cubicBezTo>
                    <a:pt x="42" y="76"/>
                    <a:pt x="61" y="83"/>
                    <a:pt x="61" y="83"/>
                  </a:cubicBezTo>
                  <a:cubicBezTo>
                    <a:pt x="66" y="85"/>
                    <a:pt x="72" y="83"/>
                    <a:pt x="74" y="7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0" y="40"/>
                    <a:pt x="87" y="34"/>
                    <a:pt x="82" y="32"/>
                  </a:cubicBezTo>
                  <a:cubicBezTo>
                    <a:pt x="82" y="32"/>
                    <a:pt x="63" y="24"/>
                    <a:pt x="59" y="22"/>
                  </a:cubicBezTo>
                  <a:cubicBezTo>
                    <a:pt x="54" y="20"/>
                    <a:pt x="56" y="9"/>
                    <a:pt x="56" y="9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2" y="0"/>
                    <a:pt x="27" y="2"/>
                    <a:pt x="24" y="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0" y="65"/>
                    <a:pt x="3" y="71"/>
                    <a:pt x="8" y="7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33" y="72"/>
                    <a:pt x="3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20"/>
            <p:cNvSpPr>
              <a:spLocks/>
            </p:cNvSpPr>
            <p:nvPr/>
          </p:nvSpPr>
          <p:spPr bwMode="auto">
            <a:xfrm>
              <a:off x="1587500" y="2784876"/>
              <a:ext cx="127336" cy="135527"/>
            </a:xfrm>
            <a:custGeom>
              <a:avLst/>
              <a:gdLst>
                <a:gd name="T0" fmla="*/ 115728970 w 72"/>
                <a:gd name="T1" fmla="*/ 204462721 h 77"/>
                <a:gd name="T2" fmla="*/ 193922117 w 72"/>
                <a:gd name="T3" fmla="*/ 204462721 h 77"/>
                <a:gd name="T4" fmla="*/ 225200790 w 72"/>
                <a:gd name="T5" fmla="*/ 173483360 h 77"/>
                <a:gd name="T6" fmla="*/ 225200790 w 72"/>
                <a:gd name="T7" fmla="*/ 65056480 h 77"/>
                <a:gd name="T8" fmla="*/ 193922117 w 72"/>
                <a:gd name="T9" fmla="*/ 30979360 h 77"/>
                <a:gd name="T10" fmla="*/ 115728970 w 72"/>
                <a:gd name="T11" fmla="*/ 30979360 h 77"/>
                <a:gd name="T12" fmla="*/ 93834252 w 72"/>
                <a:gd name="T13" fmla="*/ 0 h 77"/>
                <a:gd name="T14" fmla="*/ 31278674 w 72"/>
                <a:gd name="T15" fmla="*/ 0 h 77"/>
                <a:gd name="T16" fmla="*/ 0 w 72"/>
                <a:gd name="T17" fmla="*/ 30979360 h 77"/>
                <a:gd name="T18" fmla="*/ 0 w 72"/>
                <a:gd name="T19" fmla="*/ 117720160 h 77"/>
                <a:gd name="T20" fmla="*/ 0 w 72"/>
                <a:gd name="T21" fmla="*/ 207560481 h 77"/>
                <a:gd name="T22" fmla="*/ 31278674 w 72"/>
                <a:gd name="T23" fmla="*/ 238539841 h 77"/>
                <a:gd name="T24" fmla="*/ 93834252 w 72"/>
                <a:gd name="T25" fmla="*/ 238539841 h 77"/>
                <a:gd name="T26" fmla="*/ 115728970 w 72"/>
                <a:gd name="T27" fmla="*/ 204462721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77"/>
                <a:gd name="T44" fmla="*/ 72 w 72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77">
                  <a:moveTo>
                    <a:pt x="37" y="66"/>
                  </a:moveTo>
                  <a:cubicBezTo>
                    <a:pt x="42" y="66"/>
                    <a:pt x="62" y="66"/>
                    <a:pt x="62" y="66"/>
                  </a:cubicBezTo>
                  <a:cubicBezTo>
                    <a:pt x="68" y="66"/>
                    <a:pt x="72" y="62"/>
                    <a:pt x="72" y="56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15"/>
                    <a:pt x="68" y="10"/>
                    <a:pt x="62" y="10"/>
                  </a:cubicBezTo>
                  <a:cubicBezTo>
                    <a:pt x="62" y="10"/>
                    <a:pt x="42" y="10"/>
                    <a:pt x="37" y="10"/>
                  </a:cubicBezTo>
                  <a:cubicBezTo>
                    <a:pt x="32" y="10"/>
                    <a:pt x="30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2"/>
                    <a:pt x="4" y="77"/>
                    <a:pt x="1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2" y="66"/>
                    <a:pt x="37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Freeform 21"/>
            <p:cNvSpPr>
              <a:spLocks/>
            </p:cNvSpPr>
            <p:nvPr/>
          </p:nvSpPr>
          <p:spPr bwMode="auto">
            <a:xfrm>
              <a:off x="1528673" y="2588287"/>
              <a:ext cx="159356" cy="151909"/>
            </a:xfrm>
            <a:custGeom>
              <a:avLst/>
              <a:gdLst>
                <a:gd name="T0" fmla="*/ 184971592 w 90"/>
                <a:gd name="T1" fmla="*/ 199687913 h 86"/>
                <a:gd name="T2" fmla="*/ 257078411 w 90"/>
                <a:gd name="T3" fmla="*/ 168486511 h 86"/>
                <a:gd name="T4" fmla="*/ 272753730 w 90"/>
                <a:gd name="T5" fmla="*/ 127925042 h 86"/>
                <a:gd name="T6" fmla="*/ 231997547 w 90"/>
                <a:gd name="T7" fmla="*/ 24960768 h 86"/>
                <a:gd name="T8" fmla="*/ 191241365 w 90"/>
                <a:gd name="T9" fmla="*/ 6240634 h 86"/>
                <a:gd name="T10" fmla="*/ 115998774 w 90"/>
                <a:gd name="T11" fmla="*/ 37442036 h 86"/>
                <a:gd name="T12" fmla="*/ 81512365 w 90"/>
                <a:gd name="T13" fmla="*/ 15600701 h 86"/>
                <a:gd name="T14" fmla="*/ 25080864 w 90"/>
                <a:gd name="T15" fmla="*/ 40561469 h 86"/>
                <a:gd name="T16" fmla="*/ 9405545 w 90"/>
                <a:gd name="T17" fmla="*/ 81122939 h 86"/>
                <a:gd name="T18" fmla="*/ 40756182 w 90"/>
                <a:gd name="T19" fmla="*/ 162245878 h 86"/>
                <a:gd name="T20" fmla="*/ 75242591 w 90"/>
                <a:gd name="T21" fmla="*/ 243368816 h 86"/>
                <a:gd name="T22" fmla="*/ 119134546 w 90"/>
                <a:gd name="T23" fmla="*/ 262088951 h 86"/>
                <a:gd name="T24" fmla="*/ 175566046 w 90"/>
                <a:gd name="T25" fmla="*/ 237128183 h 86"/>
                <a:gd name="T26" fmla="*/ 184971592 w 90"/>
                <a:gd name="T27" fmla="*/ 199687913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86"/>
                <a:gd name="T44" fmla="*/ 90 w 90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86">
                  <a:moveTo>
                    <a:pt x="59" y="64"/>
                  </a:moveTo>
                  <a:cubicBezTo>
                    <a:pt x="63" y="62"/>
                    <a:pt x="82" y="54"/>
                    <a:pt x="82" y="54"/>
                  </a:cubicBezTo>
                  <a:cubicBezTo>
                    <a:pt x="87" y="52"/>
                    <a:pt x="90" y="46"/>
                    <a:pt x="87" y="41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2" y="3"/>
                    <a:pt x="66" y="0"/>
                    <a:pt x="61" y="2"/>
                  </a:cubicBezTo>
                  <a:cubicBezTo>
                    <a:pt x="61" y="2"/>
                    <a:pt x="42" y="10"/>
                    <a:pt x="37" y="12"/>
                  </a:cubicBezTo>
                  <a:cubicBezTo>
                    <a:pt x="33" y="14"/>
                    <a:pt x="26" y="5"/>
                    <a:pt x="26" y="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5"/>
                    <a:pt x="0" y="21"/>
                    <a:pt x="3" y="26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7" y="84"/>
                    <a:pt x="32" y="86"/>
                    <a:pt x="38" y="84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4" y="65"/>
                    <a:pt x="59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Freeform 22"/>
            <p:cNvSpPr>
              <a:spLocks/>
            </p:cNvSpPr>
            <p:nvPr/>
          </p:nvSpPr>
          <p:spPr bwMode="auto">
            <a:xfrm>
              <a:off x="1412507" y="2415528"/>
              <a:ext cx="162334" cy="162334"/>
            </a:xfrm>
            <a:custGeom>
              <a:avLst/>
              <a:gdLst>
                <a:gd name="T0" fmla="*/ 221056560 w 92"/>
                <a:gd name="T1" fmla="*/ 189920193 h 92"/>
                <a:gd name="T2" fmla="*/ 273984502 w 92"/>
                <a:gd name="T3" fmla="*/ 133879673 h 92"/>
                <a:gd name="T4" fmla="*/ 273984502 w 92"/>
                <a:gd name="T5" fmla="*/ 90289465 h 92"/>
                <a:gd name="T6" fmla="*/ 196147114 w 92"/>
                <a:gd name="T7" fmla="*/ 12453841 h 92"/>
                <a:gd name="T8" fmla="*/ 152558670 w 92"/>
                <a:gd name="T9" fmla="*/ 12453841 h 92"/>
                <a:gd name="T10" fmla="*/ 96516386 w 92"/>
                <a:gd name="T11" fmla="*/ 65383548 h 92"/>
                <a:gd name="T12" fmla="*/ 56042285 w 92"/>
                <a:gd name="T13" fmla="*/ 59156627 h 92"/>
                <a:gd name="T14" fmla="*/ 12453841 w 92"/>
                <a:gd name="T15" fmla="*/ 102745071 h 92"/>
                <a:gd name="T16" fmla="*/ 12453841 w 92"/>
                <a:gd name="T17" fmla="*/ 149446092 h 92"/>
                <a:gd name="T18" fmla="*/ 74723046 w 92"/>
                <a:gd name="T19" fmla="*/ 211715297 h 92"/>
                <a:gd name="T20" fmla="*/ 140106594 w 92"/>
                <a:gd name="T21" fmla="*/ 273984502 h 92"/>
                <a:gd name="T22" fmla="*/ 183693273 w 92"/>
                <a:gd name="T23" fmla="*/ 273984502 h 92"/>
                <a:gd name="T24" fmla="*/ 227283481 w 92"/>
                <a:gd name="T25" fmla="*/ 230396059 h 92"/>
                <a:gd name="T26" fmla="*/ 221056560 w 92"/>
                <a:gd name="T27" fmla="*/ 189920193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71" y="61"/>
                  </a:moveTo>
                  <a:cubicBezTo>
                    <a:pt x="74" y="57"/>
                    <a:pt x="88" y="43"/>
                    <a:pt x="88" y="43"/>
                  </a:cubicBezTo>
                  <a:cubicBezTo>
                    <a:pt x="92" y="39"/>
                    <a:pt x="92" y="33"/>
                    <a:pt x="88" y="29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9" y="0"/>
                    <a:pt x="53" y="0"/>
                    <a:pt x="49" y="4"/>
                  </a:cubicBezTo>
                  <a:cubicBezTo>
                    <a:pt x="49" y="4"/>
                    <a:pt x="35" y="18"/>
                    <a:pt x="31" y="21"/>
                  </a:cubicBezTo>
                  <a:cubicBezTo>
                    <a:pt x="28" y="25"/>
                    <a:pt x="18" y="19"/>
                    <a:pt x="18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7"/>
                    <a:pt x="0" y="44"/>
                    <a:pt x="4" y="4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9" y="92"/>
                    <a:pt x="55" y="92"/>
                    <a:pt x="59" y="8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67" y="64"/>
                    <a:pt x="71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Freeform 23"/>
            <p:cNvSpPr>
              <a:spLocks/>
            </p:cNvSpPr>
            <p:nvPr/>
          </p:nvSpPr>
          <p:spPr bwMode="auto">
            <a:xfrm>
              <a:off x="1249428" y="2304575"/>
              <a:ext cx="152654" cy="157122"/>
            </a:xfrm>
            <a:custGeom>
              <a:avLst/>
              <a:gdLst>
                <a:gd name="T0" fmla="*/ 233157684 w 86"/>
                <a:gd name="T1" fmla="*/ 162068695 h 89"/>
                <a:gd name="T2" fmla="*/ 264666535 w 86"/>
                <a:gd name="T3" fmla="*/ 90383989 h 89"/>
                <a:gd name="T4" fmla="*/ 245762290 w 86"/>
                <a:gd name="T5" fmla="*/ 46749974 h 89"/>
                <a:gd name="T6" fmla="*/ 141785390 w 86"/>
                <a:gd name="T7" fmla="*/ 6233683 h 89"/>
                <a:gd name="T8" fmla="*/ 100824417 w 86"/>
                <a:gd name="T9" fmla="*/ 21817008 h 89"/>
                <a:gd name="T10" fmla="*/ 72468049 w 86"/>
                <a:gd name="T11" fmla="*/ 93499948 h 89"/>
                <a:gd name="T12" fmla="*/ 31507076 w 86"/>
                <a:gd name="T13" fmla="*/ 102851355 h 89"/>
                <a:gd name="T14" fmla="*/ 6301415 w 86"/>
                <a:gd name="T15" fmla="*/ 162068695 h 89"/>
                <a:gd name="T16" fmla="*/ 25205660 w 86"/>
                <a:gd name="T17" fmla="*/ 202584986 h 89"/>
                <a:gd name="T18" fmla="*/ 107127607 w 86"/>
                <a:gd name="T19" fmla="*/ 236869359 h 89"/>
                <a:gd name="T20" fmla="*/ 189047779 w 86"/>
                <a:gd name="T21" fmla="*/ 271151967 h 89"/>
                <a:gd name="T22" fmla="*/ 233157684 w 86"/>
                <a:gd name="T23" fmla="*/ 252452684 h 89"/>
                <a:gd name="T24" fmla="*/ 255214412 w 86"/>
                <a:gd name="T25" fmla="*/ 196351303 h 89"/>
                <a:gd name="T26" fmla="*/ 233157684 w 86"/>
                <a:gd name="T27" fmla="*/ 162068695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89"/>
                <a:gd name="T44" fmla="*/ 86 w 86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89">
                  <a:moveTo>
                    <a:pt x="74" y="52"/>
                  </a:moveTo>
                  <a:cubicBezTo>
                    <a:pt x="76" y="47"/>
                    <a:pt x="84" y="29"/>
                    <a:pt x="84" y="29"/>
                  </a:cubicBezTo>
                  <a:cubicBezTo>
                    <a:pt x="86" y="23"/>
                    <a:pt x="83" y="18"/>
                    <a:pt x="78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0"/>
                    <a:pt x="34" y="2"/>
                    <a:pt x="32" y="7"/>
                  </a:cubicBezTo>
                  <a:cubicBezTo>
                    <a:pt x="32" y="7"/>
                    <a:pt x="25" y="26"/>
                    <a:pt x="23" y="30"/>
                  </a:cubicBezTo>
                  <a:cubicBezTo>
                    <a:pt x="21" y="35"/>
                    <a:pt x="10" y="33"/>
                    <a:pt x="10" y="3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3" y="63"/>
                    <a:pt x="8" y="65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6" y="89"/>
                    <a:pt x="71" y="86"/>
                    <a:pt x="74" y="8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72" y="56"/>
                    <a:pt x="74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0" name="TextBox 1"/>
          <p:cNvSpPr txBox="1">
            <a:spLocks noChangeArrowheads="1"/>
          </p:cNvSpPr>
          <p:nvPr/>
        </p:nvSpPr>
        <p:spPr bwMode="auto">
          <a:xfrm>
            <a:off x="6191251" y="695325"/>
            <a:ext cx="3649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about……</a:t>
            </a:r>
          </a:p>
        </p:txBody>
      </p:sp>
      <p:grpSp>
        <p:nvGrpSpPr>
          <p:cNvPr id="78" name="Group 4">
            <a:extLst>
              <a:ext uri="{FF2B5EF4-FFF2-40B4-BE49-F238E27FC236}">
                <a16:creationId xmlns:a16="http://schemas.microsoft.com/office/drawing/2014/main" id="{06410F29-9BA9-48C5-A84D-563EEB59AD65}"/>
              </a:ext>
            </a:extLst>
          </p:cNvPr>
          <p:cNvGrpSpPr>
            <a:grpSpLocks/>
          </p:cNvGrpSpPr>
          <p:nvPr/>
        </p:nvGrpSpPr>
        <p:grpSpPr bwMode="auto">
          <a:xfrm>
            <a:off x="1986245" y="-50937"/>
            <a:ext cx="3553330" cy="3657600"/>
            <a:chOff x="803305" y="1573598"/>
            <a:chExt cx="1056563" cy="1098324"/>
          </a:xfrm>
        </p:grpSpPr>
        <p:grpSp>
          <p:nvGrpSpPr>
            <p:cNvPr id="82" name="Group 5">
              <a:extLst>
                <a:ext uri="{FF2B5EF4-FFF2-40B4-BE49-F238E27FC236}">
                  <a16:creationId xmlns:a16="http://schemas.microsoft.com/office/drawing/2014/main" id="{AB29CBEA-B32C-4E06-B867-AFC784BE964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1058EAB-AFCE-43AA-9673-00280FC88AC5}"/>
                  </a:ext>
                </a:extLst>
              </p:cNvPr>
              <p:cNvSpPr/>
              <p:nvPr/>
            </p:nvSpPr>
            <p:spPr>
              <a:xfrm>
                <a:off x="6875704" y="6037858"/>
                <a:ext cx="1300356" cy="45709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/>
                  </a:gs>
                  <a:gs pos="100000">
                    <a:sysClr val="window" lastClr="FFFFFF">
                      <a:alpha val="0"/>
                      <a:lumMod val="0"/>
                      <a:lumOff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C3C5732-278C-4FA1-91FC-32E9D3C157FF}"/>
                  </a:ext>
                </a:extLst>
              </p:cNvPr>
              <p:cNvSpPr/>
              <p:nvPr/>
            </p:nvSpPr>
            <p:spPr>
              <a:xfrm>
                <a:off x="6948054" y="5143201"/>
                <a:ext cx="1155656" cy="115641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400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83" name="TextBox 6">
              <a:extLst>
                <a:ext uri="{FF2B5EF4-FFF2-40B4-BE49-F238E27FC236}">
                  <a16:creationId xmlns:a16="http://schemas.microsoft.com/office/drawing/2014/main" id="{50BA85EB-BDF9-444E-8DA1-53D5FDF29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7" y="1771322"/>
              <a:ext cx="798176" cy="58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4000" kern="0" dirty="0">
                  <a:solidFill>
                    <a:srgbClr val="FFFFFF"/>
                  </a:solidFill>
                  <a:latin typeface="Arial Black" pitchFamily="34" charset="0"/>
                </a:rPr>
                <a:t>Risk Based Thinking</a:t>
              </a:r>
            </a:p>
          </p:txBody>
        </p:sp>
      </p:grp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6" grpId="0" animBg="1"/>
      <p:bldP spid="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 descr="Picture25">
            <a:extLst>
              <a:ext uri="{FF2B5EF4-FFF2-40B4-BE49-F238E27FC236}">
                <a16:creationId xmlns:a16="http://schemas.microsoft.com/office/drawing/2014/main" id="{B014DC0E-EF84-4FBA-A9A5-19D017C2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"/>
          <a:stretch>
            <a:fillRect/>
          </a:stretch>
        </p:blipFill>
        <p:spPr bwMode="auto">
          <a:xfrm>
            <a:off x="246743" y="284162"/>
            <a:ext cx="11713028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5634B6D-8ECC-4316-9854-E5D1E797C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172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If you were in this boat, what would you do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90832" y="0"/>
            <a:ext cx="7072943" cy="78589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Learning Points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4966" y="1437815"/>
            <a:ext cx="8817034" cy="3949193"/>
          </a:xfrm>
        </p:spPr>
        <p:txBody>
          <a:bodyPr>
            <a:noAutofit/>
          </a:bodyPr>
          <a:lstStyle/>
          <a:p>
            <a:pPr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Picture</a:t>
            </a:r>
          </a:p>
          <a:p>
            <a:pPr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Risk Based Thinking</a:t>
            </a:r>
          </a:p>
          <a:p>
            <a:pPr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through ISO 45001:2018</a:t>
            </a:r>
          </a:p>
          <a:p>
            <a:pPr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Based Thinking Initiatives </a:t>
            </a:r>
          </a:p>
          <a:p>
            <a:pPr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Message</a:t>
            </a:r>
          </a:p>
          <a:p>
            <a:pPr>
              <a:buClr>
                <a:srgbClr val="003300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8">
            <a:extLst>
              <a:ext uri="{FF2B5EF4-FFF2-40B4-BE49-F238E27FC236}">
                <a16:creationId xmlns:a16="http://schemas.microsoft.com/office/drawing/2014/main" id="{463C2E79-95FA-45D2-BE3F-AFFFEFD1B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9" y="2551837"/>
            <a:ext cx="1123405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 Prepared Organization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 Safe Organization.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wey dey for risk clipart">
            <a:extLst>
              <a:ext uri="{FF2B5EF4-FFF2-40B4-BE49-F238E27FC236}">
                <a16:creationId xmlns:a16="http://schemas.microsoft.com/office/drawing/2014/main" id="{AB67CB62-ADBE-41AF-9A29-72C5A0EE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28" y="564163"/>
            <a:ext cx="5319552" cy="5327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78594A-B2FC-4E79-AF47-8ED65A47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44" y="1872344"/>
            <a:ext cx="2699656" cy="31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961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>
            <a:extLst>
              <a:ext uri="{FF2B5EF4-FFF2-40B4-BE49-F238E27FC236}">
                <a16:creationId xmlns:a16="http://schemas.microsoft.com/office/drawing/2014/main" id="{72FB9B95-73E0-4EBE-94B2-74F0250AC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78" y="101600"/>
            <a:ext cx="4459287" cy="59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>
            <a:extLst>
              <a:ext uri="{FF2B5EF4-FFF2-40B4-BE49-F238E27FC236}">
                <a16:creationId xmlns:a16="http://schemas.microsoft.com/office/drawing/2014/main" id="{2787B303-F9EE-43DD-B08D-DD7221A2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356" y="2702914"/>
            <a:ext cx="25466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Respect to All Safety Leaders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FDDDDB-64FF-490B-9EFD-5413F9A69FAD}"/>
              </a:ext>
            </a:extLst>
          </p:cNvPr>
          <p:cNvSpPr txBox="1"/>
          <p:nvPr/>
        </p:nvSpPr>
        <p:spPr>
          <a:xfrm>
            <a:off x="2504661" y="0"/>
            <a:ext cx="8362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 BIG PICTURE</a:t>
            </a:r>
          </a:p>
        </p:txBody>
      </p:sp>
      <p:pic>
        <p:nvPicPr>
          <p:cNvPr id="6146" name="Picture 2" descr="Image result wey dey for WORKER CLIPART">
            <a:extLst>
              <a:ext uri="{FF2B5EF4-FFF2-40B4-BE49-F238E27FC236}">
                <a16:creationId xmlns:a16="http://schemas.microsoft.com/office/drawing/2014/main" id="{92BF26B9-909F-4401-B432-6AC2535B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37" y="1566359"/>
            <a:ext cx="3177559" cy="3725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9E888C-0B31-4BD2-BB32-7E3B5E0C1462}"/>
              </a:ext>
            </a:extLst>
          </p:cNvPr>
          <p:cNvSpPr txBox="1"/>
          <p:nvPr/>
        </p:nvSpPr>
        <p:spPr>
          <a:xfrm>
            <a:off x="8611736" y="6257077"/>
            <a:ext cx="358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Committed Worker</a:t>
            </a:r>
          </a:p>
        </p:txBody>
      </p:sp>
      <p:pic>
        <p:nvPicPr>
          <p:cNvPr id="6150" name="Picture 6" descr="Related image">
            <a:extLst>
              <a:ext uri="{FF2B5EF4-FFF2-40B4-BE49-F238E27FC236}">
                <a16:creationId xmlns:a16="http://schemas.microsoft.com/office/drawing/2014/main" id="{3A975ED5-0B58-4087-8735-238B98D54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4" y="2186775"/>
            <a:ext cx="2743710" cy="407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d image">
            <a:extLst>
              <a:ext uri="{FF2B5EF4-FFF2-40B4-BE49-F238E27FC236}">
                <a16:creationId xmlns:a16="http://schemas.microsoft.com/office/drawing/2014/main" id="{A08CCF91-E5AA-4103-8F5F-2AA513444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513177"/>
            <a:ext cx="2962275" cy="428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253C28-3B08-4ED0-BA02-02EC83708FFD}"/>
              </a:ext>
            </a:extLst>
          </p:cNvPr>
          <p:cNvSpPr txBox="1"/>
          <p:nvPr/>
        </p:nvSpPr>
        <p:spPr>
          <a:xfrm>
            <a:off x="-26788" y="6341182"/>
            <a:ext cx="425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Non Compliant Worker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6E6C03-7BCF-4C1D-9728-CF3635EE59E4}"/>
              </a:ext>
            </a:extLst>
          </p:cNvPr>
          <p:cNvSpPr txBox="1"/>
          <p:nvPr/>
        </p:nvSpPr>
        <p:spPr>
          <a:xfrm>
            <a:off x="4457179" y="5817962"/>
            <a:ext cx="358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Compliant Worker</a:t>
            </a:r>
          </a:p>
        </p:txBody>
      </p:sp>
    </p:spTree>
    <p:extLst>
      <p:ext uri="{BB962C8B-B14F-4D97-AF65-F5344CB8AC3E}">
        <p14:creationId xmlns:p14="http://schemas.microsoft.com/office/powerpoint/2010/main" val="38101743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2A804DA9-2AF6-4E8C-A4DF-307CD7F2E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895" y="-2"/>
            <a:ext cx="7487478" cy="1857307"/>
          </a:xfrm>
          <a:prstGeom prst="cloudCallout">
            <a:avLst>
              <a:gd name="adj1" fmla="val 16170"/>
              <a:gd name="adj2" fmla="val 110341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954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04A441-F025-4E04-A560-BF28A32C9BCD}"/>
              </a:ext>
            </a:extLst>
          </p:cNvPr>
          <p:cNvSpPr/>
          <p:nvPr/>
        </p:nvSpPr>
        <p:spPr>
          <a:xfrm>
            <a:off x="4532132" y="451599"/>
            <a:ext cx="6891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“I don’t want a culture of compliance, I want a culture of commitment.” </a:t>
            </a:r>
          </a:p>
        </p:txBody>
      </p:sp>
      <p:pic>
        <p:nvPicPr>
          <p:cNvPr id="7180" name="Picture 12" descr="Image result wey dey for supervisor warning clipart">
            <a:extLst>
              <a:ext uri="{FF2B5EF4-FFF2-40B4-BE49-F238E27FC236}">
                <a16:creationId xmlns:a16="http://schemas.microsoft.com/office/drawing/2014/main" id="{9F90597B-BCD3-49A2-901E-FA297F3B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51" y="2894857"/>
            <a:ext cx="36099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461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B7312-446A-4147-9AE6-69EC2820CC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09100" y="6043613"/>
            <a:ext cx="2882900" cy="315912"/>
          </a:xfrm>
        </p:spPr>
        <p:txBody>
          <a:bodyPr/>
          <a:lstStyle/>
          <a:p>
            <a:fld id="{F2E3747F-3248-B14F-8EB3-17DA423773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541671-7859-4DE3-8BC2-530C01846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165" y="357809"/>
            <a:ext cx="94488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culture that truly values ethical (and safe) behavior must be led by men and women committed to principle for its own sake, not solely for the purpose of compliance.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4" descr="Image result for punishment clipart">
            <a:extLst>
              <a:ext uri="{FF2B5EF4-FFF2-40B4-BE49-F238E27FC236}">
                <a16:creationId xmlns:a16="http://schemas.microsoft.com/office/drawing/2014/main" id="{2B5EF64A-F989-420A-A240-8A694778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22" y="2518387"/>
            <a:ext cx="4419600" cy="3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0509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anger foreseen is half avoided.">
            <a:extLst>
              <a:ext uri="{FF2B5EF4-FFF2-40B4-BE49-F238E27FC236}">
                <a16:creationId xmlns:a16="http://schemas.microsoft.com/office/drawing/2014/main" id="{47C80B45-03E1-4133-A159-AA6637C08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07165"/>
            <a:ext cx="9144000" cy="50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99C7CD-E3EC-46EA-80ED-9121333A760A}"/>
              </a:ext>
            </a:extLst>
          </p:cNvPr>
          <p:cNvSpPr/>
          <p:nvPr/>
        </p:nvSpPr>
        <p:spPr>
          <a:xfrm>
            <a:off x="3362167" y="6140175"/>
            <a:ext cx="8251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danger foreseen is half avoided -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5D82E-4040-4CAC-A23D-D80567827A4C}"/>
              </a:ext>
            </a:extLst>
          </p:cNvPr>
          <p:cNvSpPr txBox="1"/>
          <p:nvPr/>
        </p:nvSpPr>
        <p:spPr>
          <a:xfrm>
            <a:off x="2465466" y="124503"/>
            <a:ext cx="1004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Based Thinking is the Solution</a:t>
            </a:r>
          </a:p>
        </p:txBody>
      </p:sp>
    </p:spTree>
    <p:extLst>
      <p:ext uri="{BB962C8B-B14F-4D97-AF65-F5344CB8AC3E}">
        <p14:creationId xmlns:p14="http://schemas.microsoft.com/office/powerpoint/2010/main" val="26023062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5">
            <a:extLst>
              <a:ext uri="{FF2B5EF4-FFF2-40B4-BE49-F238E27FC236}">
                <a16:creationId xmlns:a16="http://schemas.microsoft.com/office/drawing/2014/main" id="{9B63A9CF-32CD-4B79-A053-DDE0E0299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401967"/>
              </p:ext>
            </p:extLst>
          </p:nvPr>
        </p:nvGraphicFramePr>
        <p:xfrm>
          <a:off x="3023499" y="1457739"/>
          <a:ext cx="2250865" cy="471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lip" r:id="rId3" imgW="2149475" imgH="5813425" progId="">
                  <p:embed/>
                </p:oleObj>
              </mc:Choice>
              <mc:Fallback>
                <p:oleObj name="Clip" r:id="rId3" imgW="2149475" imgH="5813425" progId="">
                  <p:embed/>
                  <p:pic>
                    <p:nvPicPr>
                      <p:cNvPr id="32770" name="Object 5">
                        <a:extLst>
                          <a:ext uri="{FF2B5EF4-FFF2-40B4-BE49-F238E27FC236}">
                            <a16:creationId xmlns:a16="http://schemas.microsoft.com/office/drawing/2014/main" id="{9B63A9CF-32CD-4B79-A053-DDE0E0299F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499" y="1457739"/>
                        <a:ext cx="2250865" cy="4718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3">
            <a:extLst>
              <a:ext uri="{FF2B5EF4-FFF2-40B4-BE49-F238E27FC236}">
                <a16:creationId xmlns:a16="http://schemas.microsoft.com/office/drawing/2014/main" id="{1B3803BB-94E4-45BD-B712-33B6F475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7" y="243492"/>
            <a:ext cx="6183313" cy="2506663"/>
          </a:xfrm>
          <a:prstGeom prst="cloudCallout">
            <a:avLst>
              <a:gd name="adj1" fmla="val -71759"/>
              <a:gd name="adj2" fmla="val 1161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954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TextBox 1">
            <a:extLst>
              <a:ext uri="{FF2B5EF4-FFF2-40B4-BE49-F238E27FC236}">
                <a16:creationId xmlns:a16="http://schemas.microsoft.com/office/drawing/2014/main" id="{F4272654-158D-4C97-8A3C-2AEB8D705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7" y="1097579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2060"/>
                </a:solidFill>
              </a:rPr>
              <a:t>What is Risk Based Thinking?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Custom Design">
  <a:themeElements>
    <a:clrScheme name="ASSP 1">
      <a:dk1>
        <a:srgbClr val="000000"/>
      </a:dk1>
      <a:lt1>
        <a:srgbClr val="FFFFFF"/>
      </a:lt1>
      <a:dk2>
        <a:srgbClr val="006335"/>
      </a:dk2>
      <a:lt2>
        <a:srgbClr val="EBEBEB"/>
      </a:lt2>
      <a:accent1>
        <a:srgbClr val="006434"/>
      </a:accent1>
      <a:accent2>
        <a:srgbClr val="FFCB05"/>
      </a:accent2>
      <a:accent3>
        <a:srgbClr val="7E7F83"/>
      </a:accent3>
      <a:accent4>
        <a:srgbClr val="3FA399"/>
      </a:accent4>
      <a:accent5>
        <a:srgbClr val="0071B9"/>
      </a:accent5>
      <a:accent6>
        <a:srgbClr val="694573"/>
      </a:accent6>
      <a:hlink>
        <a:srgbClr val="0071B9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5222</TotalTime>
  <Words>427</Words>
  <Application>Microsoft Office PowerPoint</Application>
  <PresentationFormat>Widescreen</PresentationFormat>
  <Paragraphs>86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MS PGothic</vt:lpstr>
      <vt:lpstr>Arial</vt:lpstr>
      <vt:lpstr>Arial Black</vt:lpstr>
      <vt:lpstr>Calibri</vt:lpstr>
      <vt:lpstr>Garamond</vt:lpstr>
      <vt:lpstr>Myriad Pro</vt:lpstr>
      <vt:lpstr>Myriad Pro Bold Condensed</vt:lpstr>
      <vt:lpstr>Myriad Pro Semibold</vt:lpstr>
      <vt:lpstr>Times New Roman</vt:lpstr>
      <vt:lpstr>Verdana</vt:lpstr>
      <vt:lpstr>Wingdings</vt:lpstr>
      <vt:lpstr>1_Custom Design</vt:lpstr>
      <vt:lpstr>Clip</vt:lpstr>
      <vt:lpstr>Microsoft ClipArt Gallery</vt:lpstr>
      <vt:lpstr>PowerPoint Presentation</vt:lpstr>
      <vt:lpstr>Risk Based Thinking:  Taking Ownership and Enhancing Sustainable Safety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Ackermann</dc:creator>
  <cp:lastModifiedBy>Daniel Osadiaye</cp:lastModifiedBy>
  <cp:revision>104</cp:revision>
  <cp:lastPrinted>2017-11-15T20:48:31Z</cp:lastPrinted>
  <dcterms:created xsi:type="dcterms:W3CDTF">2017-11-03T14:50:55Z</dcterms:created>
  <dcterms:modified xsi:type="dcterms:W3CDTF">2019-03-21T05:00:26Z</dcterms:modified>
</cp:coreProperties>
</file>